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57" r:id="rId4"/>
    <p:sldId id="260" r:id="rId5"/>
    <p:sldId id="271" r:id="rId6"/>
    <p:sldId id="270" r:id="rId7"/>
    <p:sldId id="269" r:id="rId8"/>
    <p:sldId id="267" r:id="rId9"/>
    <p:sldId id="264" r:id="rId10"/>
    <p:sldId id="268" r:id="rId11"/>
    <p:sldId id="266" r:id="rId12"/>
    <p:sldId id="262" r:id="rId13"/>
    <p:sldId id="263" r:id="rId14"/>
    <p:sldId id="258"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242" autoAdjust="0"/>
  </p:normalViewPr>
  <p:slideViewPr>
    <p:cSldViewPr snapToGrid="0">
      <p:cViewPr varScale="1">
        <p:scale>
          <a:sx n="58" d="100"/>
          <a:sy n="58" d="100"/>
        </p:scale>
        <p:origin x="16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B53FF-E4A4-439F-9A44-9DE024A7FF97}" type="doc">
      <dgm:prSet loTypeId="urn:microsoft.com/office/officeart/2005/8/layout/lProcess2" loCatId="relationship" qsTypeId="urn:microsoft.com/office/officeart/2005/8/quickstyle/simple5" qsCatId="simple" csTypeId="urn:microsoft.com/office/officeart/2005/8/colors/accent1_2" csCatId="accent1" phldr="1"/>
      <dgm:spPr/>
      <dgm:t>
        <a:bodyPr/>
        <a:lstStyle/>
        <a:p>
          <a:endParaRPr lang="de-CH"/>
        </a:p>
      </dgm:t>
    </dgm:pt>
    <dgm:pt modelId="{78A2BA22-D7C5-4D85-9CD8-B913CEF7F1CF}">
      <dgm:prSet phldrT="[Text]" custT="1"/>
      <dgm:spPr>
        <a:solidFill>
          <a:schemeClr val="accent4">
            <a:lumMod val="75000"/>
          </a:schemeClr>
        </a:solidFill>
      </dgm:spPr>
      <dgm:t>
        <a:bodyPr/>
        <a:lstStyle/>
        <a:p>
          <a:r>
            <a:rPr lang="de-CH" sz="2000" b="1" dirty="0"/>
            <a:t>Plot 1</a:t>
          </a:r>
        </a:p>
      </dgm:t>
    </dgm:pt>
    <dgm:pt modelId="{70F0A5AC-FB65-48D1-A4D6-5E8E01472ADC}" type="parTrans" cxnId="{429EA55E-AA34-494E-973E-AB034DF42B2E}">
      <dgm:prSet/>
      <dgm:spPr/>
      <dgm:t>
        <a:bodyPr/>
        <a:lstStyle/>
        <a:p>
          <a:endParaRPr lang="de-CH"/>
        </a:p>
      </dgm:t>
    </dgm:pt>
    <dgm:pt modelId="{3E243DED-178D-4108-9FF6-C4170E233B7A}" type="sibTrans" cxnId="{429EA55E-AA34-494E-973E-AB034DF42B2E}">
      <dgm:prSet/>
      <dgm:spPr/>
      <dgm:t>
        <a:bodyPr/>
        <a:lstStyle/>
        <a:p>
          <a:endParaRPr lang="de-CH"/>
        </a:p>
      </dgm:t>
    </dgm:pt>
    <dgm:pt modelId="{E959A3F6-AF86-439D-8183-F5C5C7A60864}">
      <dgm:prSet phldrT="[Text]"/>
      <dgm:spPr>
        <a:solidFill>
          <a:srgbClr val="FF0000"/>
        </a:solidFill>
      </dgm:spPr>
      <dgm:t>
        <a:bodyPr/>
        <a:lstStyle/>
        <a:p>
          <a:r>
            <a:rPr lang="de-CH" dirty="0"/>
            <a:t>AA</a:t>
          </a:r>
        </a:p>
      </dgm:t>
    </dgm:pt>
    <dgm:pt modelId="{9F383B51-C943-4023-B0B9-D4B831F42256}" type="parTrans" cxnId="{83441C47-2FF1-42A7-868F-36EEBF8D68A4}">
      <dgm:prSet/>
      <dgm:spPr/>
      <dgm:t>
        <a:bodyPr/>
        <a:lstStyle/>
        <a:p>
          <a:endParaRPr lang="de-CH"/>
        </a:p>
      </dgm:t>
    </dgm:pt>
    <dgm:pt modelId="{BFDFB3A3-3BEA-43D9-BFCC-0D2F4E2460D3}" type="sibTrans" cxnId="{83441C47-2FF1-42A7-868F-36EEBF8D68A4}">
      <dgm:prSet/>
      <dgm:spPr/>
      <dgm:t>
        <a:bodyPr/>
        <a:lstStyle/>
        <a:p>
          <a:endParaRPr lang="de-CH"/>
        </a:p>
      </dgm:t>
    </dgm:pt>
    <dgm:pt modelId="{4FF1EA24-F155-443A-85F6-25F0C538E2ED}">
      <dgm:prSet phldrT="[Text]"/>
      <dgm:spPr/>
      <dgm:t>
        <a:bodyPr/>
        <a:lstStyle/>
        <a:p>
          <a:r>
            <a:rPr lang="de-CH" dirty="0"/>
            <a:t>BB</a:t>
          </a:r>
        </a:p>
      </dgm:t>
    </dgm:pt>
    <dgm:pt modelId="{9E885362-B20B-4C7D-A00F-18C318090253}" type="parTrans" cxnId="{288B68B0-6D99-4E9C-96A4-680931E97710}">
      <dgm:prSet/>
      <dgm:spPr/>
      <dgm:t>
        <a:bodyPr/>
        <a:lstStyle/>
        <a:p>
          <a:endParaRPr lang="de-CH"/>
        </a:p>
      </dgm:t>
    </dgm:pt>
    <dgm:pt modelId="{07B76ABB-CF0D-4314-A956-5D24DE9D4E44}" type="sibTrans" cxnId="{288B68B0-6D99-4E9C-96A4-680931E97710}">
      <dgm:prSet/>
      <dgm:spPr/>
      <dgm:t>
        <a:bodyPr/>
        <a:lstStyle/>
        <a:p>
          <a:endParaRPr lang="de-CH"/>
        </a:p>
      </dgm:t>
    </dgm:pt>
    <dgm:pt modelId="{78E03D9A-32C5-4E54-A162-00AE79B68F7E}">
      <dgm:prSet phldrT="[Text]" custT="1"/>
      <dgm:spPr>
        <a:solidFill>
          <a:schemeClr val="accent4">
            <a:lumMod val="75000"/>
          </a:schemeClr>
        </a:solidFill>
      </dgm:spPr>
      <dgm:t>
        <a:bodyPr/>
        <a:lstStyle/>
        <a:p>
          <a:r>
            <a:rPr lang="de-CH" sz="2000" b="1" dirty="0"/>
            <a:t>Plot 9</a:t>
          </a:r>
          <a:endParaRPr lang="de-CH" sz="2700" b="1" dirty="0"/>
        </a:p>
      </dgm:t>
    </dgm:pt>
    <dgm:pt modelId="{331357EB-A2EA-4AE6-BE0B-FB974E6B9568}" type="parTrans" cxnId="{5E44CEE0-51E4-4C72-BFC8-24BEEE2B07E0}">
      <dgm:prSet/>
      <dgm:spPr/>
      <dgm:t>
        <a:bodyPr/>
        <a:lstStyle/>
        <a:p>
          <a:endParaRPr lang="de-CH"/>
        </a:p>
      </dgm:t>
    </dgm:pt>
    <dgm:pt modelId="{06252281-E699-4A3A-A2E8-D1D97D0C4285}" type="sibTrans" cxnId="{5E44CEE0-51E4-4C72-BFC8-24BEEE2B07E0}">
      <dgm:prSet/>
      <dgm:spPr/>
      <dgm:t>
        <a:bodyPr/>
        <a:lstStyle/>
        <a:p>
          <a:endParaRPr lang="de-CH"/>
        </a:p>
      </dgm:t>
    </dgm:pt>
    <dgm:pt modelId="{9916806E-34E0-4F76-A61A-8AEBB830FD8C}">
      <dgm:prSet phldrT="[Text]"/>
      <dgm:spPr>
        <a:solidFill>
          <a:srgbClr val="FF0000"/>
        </a:solidFill>
      </dgm:spPr>
      <dgm:t>
        <a:bodyPr/>
        <a:lstStyle/>
        <a:p>
          <a:r>
            <a:rPr lang="de-CH" dirty="0"/>
            <a:t>AA</a:t>
          </a:r>
        </a:p>
      </dgm:t>
    </dgm:pt>
    <dgm:pt modelId="{EA8CC144-127E-4A50-8D4F-3C52EBE32CE9}" type="parTrans" cxnId="{8F990C50-747B-43A1-AB28-BDCC9A603DD9}">
      <dgm:prSet/>
      <dgm:spPr/>
      <dgm:t>
        <a:bodyPr/>
        <a:lstStyle/>
        <a:p>
          <a:endParaRPr lang="de-CH"/>
        </a:p>
      </dgm:t>
    </dgm:pt>
    <dgm:pt modelId="{108057D0-26BD-4EB2-93E6-7A895456F144}" type="sibTrans" cxnId="{8F990C50-747B-43A1-AB28-BDCC9A603DD9}">
      <dgm:prSet/>
      <dgm:spPr/>
      <dgm:t>
        <a:bodyPr/>
        <a:lstStyle/>
        <a:p>
          <a:endParaRPr lang="de-CH"/>
        </a:p>
      </dgm:t>
    </dgm:pt>
    <dgm:pt modelId="{CB501C25-F6FD-4554-884E-445266D189EF}">
      <dgm:prSet phldrT="[Text]"/>
      <dgm:spPr>
        <a:solidFill>
          <a:srgbClr val="00B050"/>
        </a:solidFill>
      </dgm:spPr>
      <dgm:t>
        <a:bodyPr/>
        <a:lstStyle/>
        <a:p>
          <a:r>
            <a:rPr lang="de-CH" dirty="0"/>
            <a:t>AB</a:t>
          </a:r>
        </a:p>
      </dgm:t>
    </dgm:pt>
    <dgm:pt modelId="{CB89EC69-1EAB-4A48-9AF9-DADC592CA614}" type="parTrans" cxnId="{DC30FD6E-36B2-42D4-A36B-60B9A7D72ECC}">
      <dgm:prSet/>
      <dgm:spPr/>
      <dgm:t>
        <a:bodyPr/>
        <a:lstStyle/>
        <a:p>
          <a:endParaRPr lang="de-CH"/>
        </a:p>
      </dgm:t>
    </dgm:pt>
    <dgm:pt modelId="{0BB63568-A5EC-4859-BD71-038E7F2548D9}" type="sibTrans" cxnId="{DC30FD6E-36B2-42D4-A36B-60B9A7D72ECC}">
      <dgm:prSet/>
      <dgm:spPr/>
      <dgm:t>
        <a:bodyPr/>
        <a:lstStyle/>
        <a:p>
          <a:endParaRPr lang="de-CH"/>
        </a:p>
      </dgm:t>
    </dgm:pt>
    <dgm:pt modelId="{DEE092FC-E8F7-4C0A-9E7E-A6DB0F5BCBFA}">
      <dgm:prSet phldrT="[Text]" custT="1"/>
      <dgm:spPr>
        <a:solidFill>
          <a:schemeClr val="accent4">
            <a:lumMod val="75000"/>
          </a:schemeClr>
        </a:solidFill>
      </dgm:spPr>
      <dgm:t>
        <a:bodyPr/>
        <a:lstStyle/>
        <a:p>
          <a:r>
            <a:rPr lang="de-CH" sz="1800" b="1" dirty="0"/>
            <a:t>Plot 10</a:t>
          </a:r>
        </a:p>
      </dgm:t>
    </dgm:pt>
    <dgm:pt modelId="{37D2C24B-8FCC-49D4-BE1E-081978120429}" type="parTrans" cxnId="{F415BF05-1191-419D-A091-A4A36443E08C}">
      <dgm:prSet/>
      <dgm:spPr/>
      <dgm:t>
        <a:bodyPr/>
        <a:lstStyle/>
        <a:p>
          <a:endParaRPr lang="de-CH"/>
        </a:p>
      </dgm:t>
    </dgm:pt>
    <dgm:pt modelId="{B91FDEF1-7D90-44F1-95A3-5A382381878A}" type="sibTrans" cxnId="{F415BF05-1191-419D-A091-A4A36443E08C}">
      <dgm:prSet/>
      <dgm:spPr/>
      <dgm:t>
        <a:bodyPr/>
        <a:lstStyle/>
        <a:p>
          <a:endParaRPr lang="de-CH"/>
        </a:p>
      </dgm:t>
    </dgm:pt>
    <dgm:pt modelId="{7CA5223A-2A10-4247-995C-0B6B029FF26C}">
      <dgm:prSet phldrT="[Text]"/>
      <dgm:spPr>
        <a:solidFill>
          <a:srgbClr val="FF0000"/>
        </a:solidFill>
      </dgm:spPr>
      <dgm:t>
        <a:bodyPr/>
        <a:lstStyle/>
        <a:p>
          <a:r>
            <a:rPr lang="de-CH" dirty="0"/>
            <a:t>AA</a:t>
          </a:r>
        </a:p>
      </dgm:t>
    </dgm:pt>
    <dgm:pt modelId="{F4DFBC89-A54A-421B-A977-C707B2BB3F4F}" type="parTrans" cxnId="{E56EDD4A-A65C-468B-ABF0-61E711B40341}">
      <dgm:prSet/>
      <dgm:spPr/>
      <dgm:t>
        <a:bodyPr/>
        <a:lstStyle/>
        <a:p>
          <a:endParaRPr lang="de-CH"/>
        </a:p>
      </dgm:t>
    </dgm:pt>
    <dgm:pt modelId="{79726AF3-C68E-4760-8C8E-E08B2E93442C}" type="sibTrans" cxnId="{E56EDD4A-A65C-468B-ABF0-61E711B40341}">
      <dgm:prSet/>
      <dgm:spPr/>
      <dgm:t>
        <a:bodyPr/>
        <a:lstStyle/>
        <a:p>
          <a:endParaRPr lang="de-CH"/>
        </a:p>
      </dgm:t>
    </dgm:pt>
    <dgm:pt modelId="{9671EFD7-D946-4C54-BC0C-FFB11FC220C4}">
      <dgm:prSet phldrT="[Text]"/>
      <dgm:spPr>
        <a:solidFill>
          <a:srgbClr val="00B050"/>
        </a:solidFill>
      </dgm:spPr>
      <dgm:t>
        <a:bodyPr/>
        <a:lstStyle/>
        <a:p>
          <a:r>
            <a:rPr lang="de-CH" dirty="0"/>
            <a:t>AB</a:t>
          </a:r>
        </a:p>
      </dgm:t>
    </dgm:pt>
    <dgm:pt modelId="{10E17515-F906-41CF-A709-1A9A4375C9C3}" type="parTrans" cxnId="{D645362B-1F2D-4A9F-A357-1E4B04DC7F34}">
      <dgm:prSet/>
      <dgm:spPr/>
      <dgm:t>
        <a:bodyPr/>
        <a:lstStyle/>
        <a:p>
          <a:endParaRPr lang="de-CH"/>
        </a:p>
      </dgm:t>
    </dgm:pt>
    <dgm:pt modelId="{8AE5EA46-BBF0-4717-B66D-46173F080A6C}" type="sibTrans" cxnId="{D645362B-1F2D-4A9F-A357-1E4B04DC7F34}">
      <dgm:prSet/>
      <dgm:spPr/>
      <dgm:t>
        <a:bodyPr/>
        <a:lstStyle/>
        <a:p>
          <a:endParaRPr lang="de-CH"/>
        </a:p>
      </dgm:t>
    </dgm:pt>
    <dgm:pt modelId="{2E1A91EC-90D3-4298-9FAD-10F2A54AB8DE}">
      <dgm:prSet custT="1"/>
      <dgm:spPr>
        <a:solidFill>
          <a:schemeClr val="accent4">
            <a:lumMod val="75000"/>
          </a:schemeClr>
        </a:solidFill>
      </dgm:spPr>
      <dgm:t>
        <a:bodyPr/>
        <a:lstStyle/>
        <a:p>
          <a:r>
            <a:rPr lang="de-CH" sz="2000" b="1" dirty="0"/>
            <a:t>Plot 2</a:t>
          </a:r>
        </a:p>
      </dgm:t>
    </dgm:pt>
    <dgm:pt modelId="{D18A0E05-DCEF-46C0-A967-7441234CEEDE}" type="parTrans" cxnId="{40B26C0F-8EFA-46FF-BBCB-9933283474B4}">
      <dgm:prSet/>
      <dgm:spPr/>
      <dgm:t>
        <a:bodyPr/>
        <a:lstStyle/>
        <a:p>
          <a:endParaRPr lang="de-CH"/>
        </a:p>
      </dgm:t>
    </dgm:pt>
    <dgm:pt modelId="{BBF804DA-0DDA-41E7-8270-CCFFC1388417}" type="sibTrans" cxnId="{40B26C0F-8EFA-46FF-BBCB-9933283474B4}">
      <dgm:prSet/>
      <dgm:spPr/>
      <dgm:t>
        <a:bodyPr/>
        <a:lstStyle/>
        <a:p>
          <a:endParaRPr lang="de-CH"/>
        </a:p>
      </dgm:t>
    </dgm:pt>
    <dgm:pt modelId="{AECD658E-01A0-4374-80FB-C53FE37257A3}">
      <dgm:prSet custT="1"/>
      <dgm:spPr>
        <a:solidFill>
          <a:schemeClr val="accent4">
            <a:lumMod val="75000"/>
          </a:schemeClr>
        </a:solidFill>
      </dgm:spPr>
      <dgm:t>
        <a:bodyPr/>
        <a:lstStyle/>
        <a:p>
          <a:r>
            <a:rPr lang="de-CH" sz="2000" b="1" dirty="0"/>
            <a:t>Plot 5</a:t>
          </a:r>
        </a:p>
      </dgm:t>
    </dgm:pt>
    <dgm:pt modelId="{9A34BE00-7EDC-42A7-8B5A-4670E847D52D}" type="parTrans" cxnId="{744384F9-3D4A-419B-A5F7-A9D5F1972D36}">
      <dgm:prSet/>
      <dgm:spPr/>
      <dgm:t>
        <a:bodyPr/>
        <a:lstStyle/>
        <a:p>
          <a:endParaRPr lang="de-CH"/>
        </a:p>
      </dgm:t>
    </dgm:pt>
    <dgm:pt modelId="{5D56A174-4BCB-4134-8A34-5DA62914B4B7}" type="sibTrans" cxnId="{744384F9-3D4A-419B-A5F7-A9D5F1972D36}">
      <dgm:prSet/>
      <dgm:spPr/>
      <dgm:t>
        <a:bodyPr/>
        <a:lstStyle/>
        <a:p>
          <a:endParaRPr lang="de-CH"/>
        </a:p>
      </dgm:t>
    </dgm:pt>
    <dgm:pt modelId="{1AF8462D-2801-4409-811D-95DA3722C3A5}">
      <dgm:prSet custT="1"/>
      <dgm:spPr>
        <a:solidFill>
          <a:schemeClr val="accent4">
            <a:lumMod val="75000"/>
          </a:schemeClr>
        </a:solidFill>
      </dgm:spPr>
      <dgm:t>
        <a:bodyPr/>
        <a:lstStyle/>
        <a:p>
          <a:r>
            <a:rPr lang="de-CH" sz="2000" b="1" dirty="0"/>
            <a:t>Plot 6</a:t>
          </a:r>
        </a:p>
      </dgm:t>
    </dgm:pt>
    <dgm:pt modelId="{2E758251-6BFB-4336-B3C6-9AB36B09BFD2}" type="parTrans" cxnId="{26D77324-D236-4CF7-A49D-075DBCC3AFAC}">
      <dgm:prSet/>
      <dgm:spPr/>
      <dgm:t>
        <a:bodyPr/>
        <a:lstStyle/>
        <a:p>
          <a:endParaRPr lang="de-CH"/>
        </a:p>
      </dgm:t>
    </dgm:pt>
    <dgm:pt modelId="{748005BF-E5F2-4F7B-8655-385FD289FB11}" type="sibTrans" cxnId="{26D77324-D236-4CF7-A49D-075DBCC3AFAC}">
      <dgm:prSet/>
      <dgm:spPr/>
      <dgm:t>
        <a:bodyPr/>
        <a:lstStyle/>
        <a:p>
          <a:endParaRPr lang="de-CH"/>
        </a:p>
      </dgm:t>
    </dgm:pt>
    <dgm:pt modelId="{97DAB604-6CC6-42AB-92CB-DF93285C53B0}">
      <dgm:prSet custT="1"/>
      <dgm:spPr>
        <a:solidFill>
          <a:schemeClr val="accent4">
            <a:lumMod val="75000"/>
          </a:schemeClr>
        </a:solidFill>
      </dgm:spPr>
      <dgm:t>
        <a:bodyPr/>
        <a:lstStyle/>
        <a:p>
          <a:r>
            <a:rPr lang="de-CH" sz="2000" b="1" dirty="0"/>
            <a:t>Plot 7</a:t>
          </a:r>
        </a:p>
      </dgm:t>
    </dgm:pt>
    <dgm:pt modelId="{1E5490B1-7971-4B62-B4F4-870BA6E563C3}" type="parTrans" cxnId="{7D26EEB7-633C-4E5C-8AE7-DB0E946AE79B}">
      <dgm:prSet/>
      <dgm:spPr/>
      <dgm:t>
        <a:bodyPr/>
        <a:lstStyle/>
        <a:p>
          <a:endParaRPr lang="de-CH"/>
        </a:p>
      </dgm:t>
    </dgm:pt>
    <dgm:pt modelId="{EF93100F-EC3F-4D81-B27F-388DDE307695}" type="sibTrans" cxnId="{7D26EEB7-633C-4E5C-8AE7-DB0E946AE79B}">
      <dgm:prSet/>
      <dgm:spPr/>
      <dgm:t>
        <a:bodyPr/>
        <a:lstStyle/>
        <a:p>
          <a:endParaRPr lang="de-CH"/>
        </a:p>
      </dgm:t>
    </dgm:pt>
    <dgm:pt modelId="{492A16E1-3735-43D8-8C9C-3125C22C28BB}">
      <dgm:prSet custT="1"/>
      <dgm:spPr>
        <a:solidFill>
          <a:schemeClr val="accent4">
            <a:lumMod val="75000"/>
          </a:schemeClr>
        </a:solidFill>
      </dgm:spPr>
      <dgm:t>
        <a:bodyPr/>
        <a:lstStyle/>
        <a:p>
          <a:r>
            <a:rPr lang="de-CH" sz="2000" b="1" dirty="0"/>
            <a:t>Plot 8</a:t>
          </a:r>
        </a:p>
      </dgm:t>
    </dgm:pt>
    <dgm:pt modelId="{8FEF5294-CCD0-4F39-B8BC-A39C7F42729A}" type="parTrans" cxnId="{43D881D1-B36A-42AD-8B81-0BEFECFE2D70}">
      <dgm:prSet/>
      <dgm:spPr/>
      <dgm:t>
        <a:bodyPr/>
        <a:lstStyle/>
        <a:p>
          <a:endParaRPr lang="de-CH"/>
        </a:p>
      </dgm:t>
    </dgm:pt>
    <dgm:pt modelId="{43B553B0-66E5-4743-9BF5-D74199E4022C}" type="sibTrans" cxnId="{43D881D1-B36A-42AD-8B81-0BEFECFE2D70}">
      <dgm:prSet/>
      <dgm:spPr/>
      <dgm:t>
        <a:bodyPr/>
        <a:lstStyle/>
        <a:p>
          <a:endParaRPr lang="de-CH"/>
        </a:p>
      </dgm:t>
    </dgm:pt>
    <dgm:pt modelId="{76372A86-801B-4C11-8811-A6229FBA6975}">
      <dgm:prSet custT="1"/>
      <dgm:spPr>
        <a:solidFill>
          <a:schemeClr val="accent4">
            <a:lumMod val="75000"/>
          </a:schemeClr>
        </a:solidFill>
      </dgm:spPr>
      <dgm:t>
        <a:bodyPr/>
        <a:lstStyle/>
        <a:p>
          <a:r>
            <a:rPr lang="de-CH" sz="2000" b="1" dirty="0"/>
            <a:t>Plot 4</a:t>
          </a:r>
        </a:p>
      </dgm:t>
    </dgm:pt>
    <dgm:pt modelId="{19C060C9-C894-4045-89C0-17DD773ED82A}" type="parTrans" cxnId="{02A2CC64-ED6C-4507-9746-4385E223BBFB}">
      <dgm:prSet/>
      <dgm:spPr/>
      <dgm:t>
        <a:bodyPr/>
        <a:lstStyle/>
        <a:p>
          <a:endParaRPr lang="de-CH"/>
        </a:p>
      </dgm:t>
    </dgm:pt>
    <dgm:pt modelId="{0AFD9751-192C-485F-B6AC-7AB0E5080A43}" type="sibTrans" cxnId="{02A2CC64-ED6C-4507-9746-4385E223BBFB}">
      <dgm:prSet/>
      <dgm:spPr/>
      <dgm:t>
        <a:bodyPr/>
        <a:lstStyle/>
        <a:p>
          <a:endParaRPr lang="de-CH"/>
        </a:p>
      </dgm:t>
    </dgm:pt>
    <dgm:pt modelId="{EBA0D631-C69A-42CB-80A9-A07BF927AEEC}">
      <dgm:prSet custT="1"/>
      <dgm:spPr>
        <a:solidFill>
          <a:schemeClr val="accent4">
            <a:lumMod val="75000"/>
          </a:schemeClr>
        </a:solidFill>
      </dgm:spPr>
      <dgm:t>
        <a:bodyPr/>
        <a:lstStyle/>
        <a:p>
          <a:r>
            <a:rPr lang="de-CH" sz="2000" b="1" dirty="0"/>
            <a:t>Plot 3</a:t>
          </a:r>
        </a:p>
      </dgm:t>
    </dgm:pt>
    <dgm:pt modelId="{39174B91-6B4B-42D7-AAD7-EB6820DAE551}" type="parTrans" cxnId="{9139D2B3-7729-45A5-8DEC-3E9E82E4D7A0}">
      <dgm:prSet/>
      <dgm:spPr/>
      <dgm:t>
        <a:bodyPr/>
        <a:lstStyle/>
        <a:p>
          <a:endParaRPr lang="de-CH"/>
        </a:p>
      </dgm:t>
    </dgm:pt>
    <dgm:pt modelId="{E3997FA4-1A24-4DFE-95E5-CC91E4EACCBC}" type="sibTrans" cxnId="{9139D2B3-7729-45A5-8DEC-3E9E82E4D7A0}">
      <dgm:prSet/>
      <dgm:spPr/>
      <dgm:t>
        <a:bodyPr/>
        <a:lstStyle/>
        <a:p>
          <a:endParaRPr lang="de-CH"/>
        </a:p>
      </dgm:t>
    </dgm:pt>
    <dgm:pt modelId="{23C5DD9A-E28C-491E-884E-0AD0FBE67483}">
      <dgm:prSet/>
      <dgm:spPr>
        <a:solidFill>
          <a:srgbClr val="00B050"/>
        </a:solidFill>
      </dgm:spPr>
      <dgm:t>
        <a:bodyPr/>
        <a:lstStyle/>
        <a:p>
          <a:r>
            <a:rPr lang="de-CH" dirty="0"/>
            <a:t>AB</a:t>
          </a:r>
        </a:p>
      </dgm:t>
    </dgm:pt>
    <dgm:pt modelId="{D09BAFBF-66DB-4C58-A49E-5C2390CAD69E}" type="parTrans" cxnId="{F7D990CD-7433-4B44-B84F-7BF977849036}">
      <dgm:prSet/>
      <dgm:spPr/>
      <dgm:t>
        <a:bodyPr/>
        <a:lstStyle/>
        <a:p>
          <a:endParaRPr lang="de-CH"/>
        </a:p>
      </dgm:t>
    </dgm:pt>
    <dgm:pt modelId="{593093D8-D338-4A36-AC62-67F3CB37B201}" type="sibTrans" cxnId="{F7D990CD-7433-4B44-B84F-7BF977849036}">
      <dgm:prSet/>
      <dgm:spPr/>
      <dgm:t>
        <a:bodyPr/>
        <a:lstStyle/>
        <a:p>
          <a:endParaRPr lang="de-CH"/>
        </a:p>
      </dgm:t>
    </dgm:pt>
    <dgm:pt modelId="{558D68BB-1B67-4FB7-94E7-7740C912D877}">
      <dgm:prSet/>
      <dgm:spPr>
        <a:solidFill>
          <a:srgbClr val="FF0000"/>
        </a:solidFill>
      </dgm:spPr>
      <dgm:t>
        <a:bodyPr/>
        <a:lstStyle/>
        <a:p>
          <a:r>
            <a:rPr lang="de-CH" dirty="0"/>
            <a:t>AA</a:t>
          </a:r>
        </a:p>
      </dgm:t>
    </dgm:pt>
    <dgm:pt modelId="{ACA0A318-8A9A-4CD7-BD69-363551DA469F}" type="parTrans" cxnId="{F6A8D33D-0747-4031-BA46-A2CA0832BA5B}">
      <dgm:prSet/>
      <dgm:spPr/>
      <dgm:t>
        <a:bodyPr/>
        <a:lstStyle/>
        <a:p>
          <a:endParaRPr lang="de-CH"/>
        </a:p>
      </dgm:t>
    </dgm:pt>
    <dgm:pt modelId="{42660267-8DD9-485A-B911-985862DA0B20}" type="sibTrans" cxnId="{F6A8D33D-0747-4031-BA46-A2CA0832BA5B}">
      <dgm:prSet/>
      <dgm:spPr/>
      <dgm:t>
        <a:bodyPr/>
        <a:lstStyle/>
        <a:p>
          <a:endParaRPr lang="de-CH"/>
        </a:p>
      </dgm:t>
    </dgm:pt>
    <dgm:pt modelId="{16DBC547-C345-459F-8FE7-662858A2B73A}">
      <dgm:prSet/>
      <dgm:spPr>
        <a:solidFill>
          <a:srgbClr val="00B050"/>
        </a:solidFill>
      </dgm:spPr>
      <dgm:t>
        <a:bodyPr/>
        <a:lstStyle/>
        <a:p>
          <a:r>
            <a:rPr lang="de-CH" dirty="0"/>
            <a:t>AB</a:t>
          </a:r>
        </a:p>
      </dgm:t>
    </dgm:pt>
    <dgm:pt modelId="{B3F81FEF-2B0D-409C-B6DA-A174E3749637}" type="parTrans" cxnId="{FF78B337-4229-4320-8073-0F280555EE75}">
      <dgm:prSet/>
      <dgm:spPr/>
      <dgm:t>
        <a:bodyPr/>
        <a:lstStyle/>
        <a:p>
          <a:endParaRPr lang="de-CH"/>
        </a:p>
      </dgm:t>
    </dgm:pt>
    <dgm:pt modelId="{126640B6-AE46-488C-9B3A-0DD55C675FEF}" type="sibTrans" cxnId="{FF78B337-4229-4320-8073-0F280555EE75}">
      <dgm:prSet/>
      <dgm:spPr/>
      <dgm:t>
        <a:bodyPr/>
        <a:lstStyle/>
        <a:p>
          <a:endParaRPr lang="de-CH"/>
        </a:p>
      </dgm:t>
    </dgm:pt>
    <dgm:pt modelId="{5199DF24-390D-4615-AC19-0E4413BD01BA}">
      <dgm:prSet/>
      <dgm:spPr/>
      <dgm:t>
        <a:bodyPr/>
        <a:lstStyle/>
        <a:p>
          <a:r>
            <a:rPr lang="de-CH" dirty="0"/>
            <a:t>BB</a:t>
          </a:r>
        </a:p>
      </dgm:t>
    </dgm:pt>
    <dgm:pt modelId="{601401E7-7174-483F-B5C3-1A9B822FF7A9}" type="parTrans" cxnId="{E9E99377-6EA5-4820-9049-909442D7FCCA}">
      <dgm:prSet/>
      <dgm:spPr/>
      <dgm:t>
        <a:bodyPr/>
        <a:lstStyle/>
        <a:p>
          <a:endParaRPr lang="de-CH"/>
        </a:p>
      </dgm:t>
    </dgm:pt>
    <dgm:pt modelId="{A3BF95ED-B379-4F90-9B20-C2BCB6772192}" type="sibTrans" cxnId="{E9E99377-6EA5-4820-9049-909442D7FCCA}">
      <dgm:prSet/>
      <dgm:spPr/>
      <dgm:t>
        <a:bodyPr/>
        <a:lstStyle/>
        <a:p>
          <a:endParaRPr lang="de-CH"/>
        </a:p>
      </dgm:t>
    </dgm:pt>
    <dgm:pt modelId="{2F22F7F7-E999-40C7-AC55-7FF3032A1E15}">
      <dgm:prSet/>
      <dgm:spPr>
        <a:solidFill>
          <a:srgbClr val="FF0000"/>
        </a:solidFill>
      </dgm:spPr>
      <dgm:t>
        <a:bodyPr/>
        <a:lstStyle/>
        <a:p>
          <a:r>
            <a:rPr lang="de-CH" dirty="0"/>
            <a:t>AA</a:t>
          </a:r>
        </a:p>
      </dgm:t>
    </dgm:pt>
    <dgm:pt modelId="{8B494921-5CE2-4769-965F-350C87974200}" type="parTrans" cxnId="{5B3D46A0-EAF3-428E-980F-E74441F9CD71}">
      <dgm:prSet/>
      <dgm:spPr/>
      <dgm:t>
        <a:bodyPr/>
        <a:lstStyle/>
        <a:p>
          <a:endParaRPr lang="de-CH"/>
        </a:p>
      </dgm:t>
    </dgm:pt>
    <dgm:pt modelId="{E7913ACE-B747-466D-A379-61F815821499}" type="sibTrans" cxnId="{5B3D46A0-EAF3-428E-980F-E74441F9CD71}">
      <dgm:prSet/>
      <dgm:spPr/>
      <dgm:t>
        <a:bodyPr/>
        <a:lstStyle/>
        <a:p>
          <a:endParaRPr lang="de-CH"/>
        </a:p>
      </dgm:t>
    </dgm:pt>
    <dgm:pt modelId="{57DD9F8D-E9C2-4326-854D-272C437D525F}">
      <dgm:prSet/>
      <dgm:spPr>
        <a:solidFill>
          <a:srgbClr val="00B050"/>
        </a:solidFill>
      </dgm:spPr>
      <dgm:t>
        <a:bodyPr/>
        <a:lstStyle/>
        <a:p>
          <a:r>
            <a:rPr lang="de-CH" dirty="0"/>
            <a:t>AB</a:t>
          </a:r>
        </a:p>
      </dgm:t>
    </dgm:pt>
    <dgm:pt modelId="{2FB439AB-DE33-44CF-975D-EC549B229FFB}" type="parTrans" cxnId="{26091538-EE50-4059-85B7-643F7ED1CD24}">
      <dgm:prSet/>
      <dgm:spPr/>
      <dgm:t>
        <a:bodyPr/>
        <a:lstStyle/>
        <a:p>
          <a:endParaRPr lang="de-CH"/>
        </a:p>
      </dgm:t>
    </dgm:pt>
    <dgm:pt modelId="{AF925F13-8CD3-4F69-9C1D-4580ABC2C7C6}" type="sibTrans" cxnId="{26091538-EE50-4059-85B7-643F7ED1CD24}">
      <dgm:prSet/>
      <dgm:spPr/>
      <dgm:t>
        <a:bodyPr/>
        <a:lstStyle/>
        <a:p>
          <a:endParaRPr lang="de-CH"/>
        </a:p>
      </dgm:t>
    </dgm:pt>
    <dgm:pt modelId="{EFCFAE08-2F53-4B79-98EE-D9EECA4F3ED9}">
      <dgm:prSet/>
      <dgm:spPr/>
      <dgm:t>
        <a:bodyPr/>
        <a:lstStyle/>
        <a:p>
          <a:r>
            <a:rPr lang="de-CH" dirty="0"/>
            <a:t>BB</a:t>
          </a:r>
        </a:p>
      </dgm:t>
    </dgm:pt>
    <dgm:pt modelId="{2758A550-6FCB-484B-950A-90A6560A3309}" type="parTrans" cxnId="{69254FDD-45BD-4EDF-B017-0D8F8C44997B}">
      <dgm:prSet/>
      <dgm:spPr/>
      <dgm:t>
        <a:bodyPr/>
        <a:lstStyle/>
        <a:p>
          <a:endParaRPr lang="de-CH"/>
        </a:p>
      </dgm:t>
    </dgm:pt>
    <dgm:pt modelId="{2F4D8C56-8AD4-4B7E-B7C6-AA43903BFAAF}" type="sibTrans" cxnId="{69254FDD-45BD-4EDF-B017-0D8F8C44997B}">
      <dgm:prSet/>
      <dgm:spPr/>
      <dgm:t>
        <a:bodyPr/>
        <a:lstStyle/>
        <a:p>
          <a:endParaRPr lang="de-CH"/>
        </a:p>
      </dgm:t>
    </dgm:pt>
    <dgm:pt modelId="{36103908-E1EC-4F48-AD5F-7B3FED495A2D}">
      <dgm:prSet/>
      <dgm:spPr>
        <a:solidFill>
          <a:srgbClr val="FF0000"/>
        </a:solidFill>
      </dgm:spPr>
      <dgm:t>
        <a:bodyPr/>
        <a:lstStyle/>
        <a:p>
          <a:r>
            <a:rPr lang="de-CH" dirty="0"/>
            <a:t>AA</a:t>
          </a:r>
        </a:p>
      </dgm:t>
    </dgm:pt>
    <dgm:pt modelId="{22B5982C-35F5-44B5-B33E-7BFADA8723ED}" type="parTrans" cxnId="{89245208-2772-4F12-A914-A6E985BEE0EF}">
      <dgm:prSet/>
      <dgm:spPr/>
      <dgm:t>
        <a:bodyPr/>
        <a:lstStyle/>
        <a:p>
          <a:endParaRPr lang="de-CH"/>
        </a:p>
      </dgm:t>
    </dgm:pt>
    <dgm:pt modelId="{099878D7-B96F-4065-A533-C6EAC1265060}" type="sibTrans" cxnId="{89245208-2772-4F12-A914-A6E985BEE0EF}">
      <dgm:prSet/>
      <dgm:spPr/>
      <dgm:t>
        <a:bodyPr/>
        <a:lstStyle/>
        <a:p>
          <a:endParaRPr lang="de-CH"/>
        </a:p>
      </dgm:t>
    </dgm:pt>
    <dgm:pt modelId="{8ECA3C9D-91A0-4C91-9244-D9CCAD83035C}">
      <dgm:prSet/>
      <dgm:spPr>
        <a:solidFill>
          <a:srgbClr val="00B050"/>
        </a:solidFill>
      </dgm:spPr>
      <dgm:t>
        <a:bodyPr/>
        <a:lstStyle/>
        <a:p>
          <a:r>
            <a:rPr lang="de-CH" dirty="0"/>
            <a:t>AB</a:t>
          </a:r>
        </a:p>
      </dgm:t>
    </dgm:pt>
    <dgm:pt modelId="{3FC7D5B9-6B09-4D0C-A9D9-92F736D95271}" type="parTrans" cxnId="{E9BE3D90-C712-44E1-9C3F-DBC664746C57}">
      <dgm:prSet/>
      <dgm:spPr/>
      <dgm:t>
        <a:bodyPr/>
        <a:lstStyle/>
        <a:p>
          <a:endParaRPr lang="de-CH"/>
        </a:p>
      </dgm:t>
    </dgm:pt>
    <dgm:pt modelId="{99BA8554-ED2F-4DBA-862F-4CE6942A3549}" type="sibTrans" cxnId="{E9BE3D90-C712-44E1-9C3F-DBC664746C57}">
      <dgm:prSet/>
      <dgm:spPr/>
      <dgm:t>
        <a:bodyPr/>
        <a:lstStyle/>
        <a:p>
          <a:endParaRPr lang="de-CH"/>
        </a:p>
      </dgm:t>
    </dgm:pt>
    <dgm:pt modelId="{B69AFDAC-8ABD-4459-BF30-9B1FC2B7904E}">
      <dgm:prSet/>
      <dgm:spPr/>
      <dgm:t>
        <a:bodyPr/>
        <a:lstStyle/>
        <a:p>
          <a:r>
            <a:rPr lang="de-CH" dirty="0"/>
            <a:t>BB</a:t>
          </a:r>
        </a:p>
      </dgm:t>
    </dgm:pt>
    <dgm:pt modelId="{D869C1DB-1E84-4B14-9EE4-1AE1C75D2B56}" type="parTrans" cxnId="{00238A9D-B969-4364-B014-BEA2B9D98599}">
      <dgm:prSet/>
      <dgm:spPr/>
      <dgm:t>
        <a:bodyPr/>
        <a:lstStyle/>
        <a:p>
          <a:endParaRPr lang="de-CH"/>
        </a:p>
      </dgm:t>
    </dgm:pt>
    <dgm:pt modelId="{B1223453-2FAD-488B-8F97-CB1DA850F72D}" type="sibTrans" cxnId="{00238A9D-B969-4364-B014-BEA2B9D98599}">
      <dgm:prSet/>
      <dgm:spPr/>
      <dgm:t>
        <a:bodyPr/>
        <a:lstStyle/>
        <a:p>
          <a:endParaRPr lang="de-CH"/>
        </a:p>
      </dgm:t>
    </dgm:pt>
    <dgm:pt modelId="{72A1615F-43F1-450E-BA7B-6DF987403B7A}">
      <dgm:prSet/>
      <dgm:spPr>
        <a:solidFill>
          <a:srgbClr val="FF0000"/>
        </a:solidFill>
      </dgm:spPr>
      <dgm:t>
        <a:bodyPr/>
        <a:lstStyle/>
        <a:p>
          <a:r>
            <a:rPr lang="de-CH" dirty="0"/>
            <a:t>AA</a:t>
          </a:r>
        </a:p>
      </dgm:t>
    </dgm:pt>
    <dgm:pt modelId="{37F95FEC-09FB-4F60-8FA4-512BFEFD25B7}" type="parTrans" cxnId="{120F039B-769E-429E-8975-4DF44F356617}">
      <dgm:prSet/>
      <dgm:spPr/>
      <dgm:t>
        <a:bodyPr/>
        <a:lstStyle/>
        <a:p>
          <a:endParaRPr lang="de-CH"/>
        </a:p>
      </dgm:t>
    </dgm:pt>
    <dgm:pt modelId="{4E0C513F-A8E9-4BB6-B1B6-EC81B38B27F1}" type="sibTrans" cxnId="{120F039B-769E-429E-8975-4DF44F356617}">
      <dgm:prSet/>
      <dgm:spPr/>
      <dgm:t>
        <a:bodyPr/>
        <a:lstStyle/>
        <a:p>
          <a:endParaRPr lang="de-CH"/>
        </a:p>
      </dgm:t>
    </dgm:pt>
    <dgm:pt modelId="{FAE89807-634D-4520-84ED-ED41ED96419E}">
      <dgm:prSet/>
      <dgm:spPr>
        <a:solidFill>
          <a:srgbClr val="00B050"/>
        </a:solidFill>
      </dgm:spPr>
      <dgm:t>
        <a:bodyPr/>
        <a:lstStyle/>
        <a:p>
          <a:r>
            <a:rPr lang="de-CH" dirty="0"/>
            <a:t>AB</a:t>
          </a:r>
        </a:p>
      </dgm:t>
    </dgm:pt>
    <dgm:pt modelId="{96197D2E-BE17-4AED-BD0E-ED909DE9BA86}" type="parTrans" cxnId="{E309717C-DA9F-49D0-8FD6-E4B90B50E473}">
      <dgm:prSet/>
      <dgm:spPr/>
      <dgm:t>
        <a:bodyPr/>
        <a:lstStyle/>
        <a:p>
          <a:endParaRPr lang="de-CH"/>
        </a:p>
      </dgm:t>
    </dgm:pt>
    <dgm:pt modelId="{5020CEFB-345E-4BE4-AFFA-FBCE18A1128D}" type="sibTrans" cxnId="{E309717C-DA9F-49D0-8FD6-E4B90B50E473}">
      <dgm:prSet/>
      <dgm:spPr/>
      <dgm:t>
        <a:bodyPr/>
        <a:lstStyle/>
        <a:p>
          <a:endParaRPr lang="de-CH"/>
        </a:p>
      </dgm:t>
    </dgm:pt>
    <dgm:pt modelId="{159FB94E-0C7B-46AA-A303-BAC774BAEC58}">
      <dgm:prSet/>
      <dgm:spPr/>
      <dgm:t>
        <a:bodyPr/>
        <a:lstStyle/>
        <a:p>
          <a:r>
            <a:rPr lang="de-CH" dirty="0"/>
            <a:t>BB</a:t>
          </a:r>
        </a:p>
      </dgm:t>
    </dgm:pt>
    <dgm:pt modelId="{10A4B232-E437-4CC4-9EE9-DEDC91A19377}" type="parTrans" cxnId="{3219BC07-7D0A-4D10-BBFE-7D7FCA54FC77}">
      <dgm:prSet/>
      <dgm:spPr/>
      <dgm:t>
        <a:bodyPr/>
        <a:lstStyle/>
        <a:p>
          <a:endParaRPr lang="de-CH"/>
        </a:p>
      </dgm:t>
    </dgm:pt>
    <dgm:pt modelId="{13AB837A-A9D8-448F-ACAE-DF4C13CD36B3}" type="sibTrans" cxnId="{3219BC07-7D0A-4D10-BBFE-7D7FCA54FC77}">
      <dgm:prSet/>
      <dgm:spPr/>
      <dgm:t>
        <a:bodyPr/>
        <a:lstStyle/>
        <a:p>
          <a:endParaRPr lang="de-CH"/>
        </a:p>
      </dgm:t>
    </dgm:pt>
    <dgm:pt modelId="{19AA0364-1E7C-4DEF-A617-49E9EFC3BD52}">
      <dgm:prSet/>
      <dgm:spPr>
        <a:solidFill>
          <a:srgbClr val="FF0000"/>
        </a:solidFill>
      </dgm:spPr>
      <dgm:t>
        <a:bodyPr/>
        <a:lstStyle/>
        <a:p>
          <a:r>
            <a:rPr lang="de-CH" dirty="0"/>
            <a:t>AA</a:t>
          </a:r>
        </a:p>
      </dgm:t>
    </dgm:pt>
    <dgm:pt modelId="{54172968-4795-477D-A9E9-9B0989D7AB91}" type="parTrans" cxnId="{41D50D82-4173-4E50-8D48-8A33C4D17872}">
      <dgm:prSet/>
      <dgm:spPr/>
      <dgm:t>
        <a:bodyPr/>
        <a:lstStyle/>
        <a:p>
          <a:endParaRPr lang="de-CH"/>
        </a:p>
      </dgm:t>
    </dgm:pt>
    <dgm:pt modelId="{ACC7D627-511F-4398-8E3A-766AF81895CC}" type="sibTrans" cxnId="{41D50D82-4173-4E50-8D48-8A33C4D17872}">
      <dgm:prSet/>
      <dgm:spPr/>
      <dgm:t>
        <a:bodyPr/>
        <a:lstStyle/>
        <a:p>
          <a:endParaRPr lang="de-CH"/>
        </a:p>
      </dgm:t>
    </dgm:pt>
    <dgm:pt modelId="{21C914FC-FD45-4EA5-B475-4DF7454BB412}">
      <dgm:prSet/>
      <dgm:spPr>
        <a:solidFill>
          <a:srgbClr val="00B050"/>
        </a:solidFill>
      </dgm:spPr>
      <dgm:t>
        <a:bodyPr/>
        <a:lstStyle/>
        <a:p>
          <a:r>
            <a:rPr lang="de-CH" dirty="0"/>
            <a:t>AB</a:t>
          </a:r>
        </a:p>
      </dgm:t>
    </dgm:pt>
    <dgm:pt modelId="{57B898D4-F94E-4B47-AF51-346C979432A0}" type="parTrans" cxnId="{42DCDBCD-3F9A-4D3B-B708-4A5B87D29DC9}">
      <dgm:prSet/>
      <dgm:spPr/>
      <dgm:t>
        <a:bodyPr/>
        <a:lstStyle/>
        <a:p>
          <a:endParaRPr lang="de-CH"/>
        </a:p>
      </dgm:t>
    </dgm:pt>
    <dgm:pt modelId="{5EB50C08-A715-4CEE-AA0C-0864E0912758}" type="sibTrans" cxnId="{42DCDBCD-3F9A-4D3B-B708-4A5B87D29DC9}">
      <dgm:prSet/>
      <dgm:spPr/>
      <dgm:t>
        <a:bodyPr/>
        <a:lstStyle/>
        <a:p>
          <a:endParaRPr lang="de-CH"/>
        </a:p>
      </dgm:t>
    </dgm:pt>
    <dgm:pt modelId="{745A1599-A15F-43DD-ABAB-F9552970287F}">
      <dgm:prSet/>
      <dgm:spPr/>
      <dgm:t>
        <a:bodyPr/>
        <a:lstStyle/>
        <a:p>
          <a:r>
            <a:rPr lang="de-CH" dirty="0"/>
            <a:t>BB</a:t>
          </a:r>
        </a:p>
      </dgm:t>
    </dgm:pt>
    <dgm:pt modelId="{6CE14942-411C-45E1-B14F-E37538553474}" type="parTrans" cxnId="{D930A91F-C8FC-471D-A050-5978D638D2EF}">
      <dgm:prSet/>
      <dgm:spPr/>
      <dgm:t>
        <a:bodyPr/>
        <a:lstStyle/>
        <a:p>
          <a:endParaRPr lang="de-CH"/>
        </a:p>
      </dgm:t>
    </dgm:pt>
    <dgm:pt modelId="{CD4B076D-AE14-44A8-AA6A-42C7CA8DA3C5}" type="sibTrans" cxnId="{D930A91F-C8FC-471D-A050-5978D638D2EF}">
      <dgm:prSet/>
      <dgm:spPr/>
      <dgm:t>
        <a:bodyPr/>
        <a:lstStyle/>
        <a:p>
          <a:endParaRPr lang="de-CH"/>
        </a:p>
      </dgm:t>
    </dgm:pt>
    <dgm:pt modelId="{5B7C0820-DA5F-4D15-88EE-63703E4A5AD7}">
      <dgm:prSet/>
      <dgm:spPr>
        <a:solidFill>
          <a:srgbClr val="FF0000"/>
        </a:solidFill>
      </dgm:spPr>
      <dgm:t>
        <a:bodyPr/>
        <a:lstStyle/>
        <a:p>
          <a:r>
            <a:rPr lang="de-CH" dirty="0"/>
            <a:t>AA</a:t>
          </a:r>
        </a:p>
      </dgm:t>
    </dgm:pt>
    <dgm:pt modelId="{940A4CA1-A816-49C3-BFA2-5D182575B7C2}" type="parTrans" cxnId="{3471144B-621A-49BC-BFE4-4871878ED0A3}">
      <dgm:prSet/>
      <dgm:spPr/>
      <dgm:t>
        <a:bodyPr/>
        <a:lstStyle/>
        <a:p>
          <a:endParaRPr lang="de-CH"/>
        </a:p>
      </dgm:t>
    </dgm:pt>
    <dgm:pt modelId="{F838ED19-AC44-40AD-9AD0-7D0F70BE5BF3}" type="sibTrans" cxnId="{3471144B-621A-49BC-BFE4-4871878ED0A3}">
      <dgm:prSet/>
      <dgm:spPr/>
      <dgm:t>
        <a:bodyPr/>
        <a:lstStyle/>
        <a:p>
          <a:endParaRPr lang="de-CH"/>
        </a:p>
      </dgm:t>
    </dgm:pt>
    <dgm:pt modelId="{1EE8FE80-2718-4176-8801-3ACDF94A561C}">
      <dgm:prSet/>
      <dgm:spPr>
        <a:solidFill>
          <a:srgbClr val="00B050"/>
        </a:solidFill>
      </dgm:spPr>
      <dgm:t>
        <a:bodyPr/>
        <a:lstStyle/>
        <a:p>
          <a:r>
            <a:rPr lang="de-CH" dirty="0"/>
            <a:t>AB</a:t>
          </a:r>
        </a:p>
      </dgm:t>
    </dgm:pt>
    <dgm:pt modelId="{AFA13F59-1688-4D82-B518-6CF40DDCC950}" type="parTrans" cxnId="{F1DE202C-661E-4BDB-8200-7DE2902EE593}">
      <dgm:prSet/>
      <dgm:spPr/>
      <dgm:t>
        <a:bodyPr/>
        <a:lstStyle/>
        <a:p>
          <a:endParaRPr lang="de-CH"/>
        </a:p>
      </dgm:t>
    </dgm:pt>
    <dgm:pt modelId="{FB4F9E27-A778-4B4F-9A81-0494D17444BD}" type="sibTrans" cxnId="{F1DE202C-661E-4BDB-8200-7DE2902EE593}">
      <dgm:prSet/>
      <dgm:spPr/>
      <dgm:t>
        <a:bodyPr/>
        <a:lstStyle/>
        <a:p>
          <a:endParaRPr lang="de-CH"/>
        </a:p>
      </dgm:t>
    </dgm:pt>
    <dgm:pt modelId="{EF6894BC-24A9-4568-ABC2-EB50BEB1975A}">
      <dgm:prSet/>
      <dgm:spPr/>
      <dgm:t>
        <a:bodyPr/>
        <a:lstStyle/>
        <a:p>
          <a:r>
            <a:rPr lang="de-CH" dirty="0"/>
            <a:t>BB</a:t>
          </a:r>
        </a:p>
      </dgm:t>
    </dgm:pt>
    <dgm:pt modelId="{B5F185E9-1BD3-43FB-BA0C-CD320BEAE927}" type="parTrans" cxnId="{ADBF2491-DF32-4E92-AB87-2EE4A70CB708}">
      <dgm:prSet/>
      <dgm:spPr/>
      <dgm:t>
        <a:bodyPr/>
        <a:lstStyle/>
        <a:p>
          <a:endParaRPr lang="de-CH"/>
        </a:p>
      </dgm:t>
    </dgm:pt>
    <dgm:pt modelId="{A57E961E-E588-49EA-BF40-6840A2AFE732}" type="sibTrans" cxnId="{ADBF2491-DF32-4E92-AB87-2EE4A70CB708}">
      <dgm:prSet/>
      <dgm:spPr/>
      <dgm:t>
        <a:bodyPr/>
        <a:lstStyle/>
        <a:p>
          <a:endParaRPr lang="de-CH"/>
        </a:p>
      </dgm:t>
    </dgm:pt>
    <dgm:pt modelId="{52EAE290-D220-4ECF-B542-A4D452DA9DE6}">
      <dgm:prSet/>
      <dgm:spPr>
        <a:solidFill>
          <a:srgbClr val="FF0000"/>
        </a:solidFill>
      </dgm:spPr>
      <dgm:t>
        <a:bodyPr/>
        <a:lstStyle/>
        <a:p>
          <a:r>
            <a:rPr lang="de-CH" dirty="0"/>
            <a:t>AA</a:t>
          </a:r>
        </a:p>
      </dgm:t>
    </dgm:pt>
    <dgm:pt modelId="{7EE48A38-F6B4-45CD-91B6-0FCBEF8D7346}" type="parTrans" cxnId="{A3769161-9320-479D-A735-A492CEF71CA7}">
      <dgm:prSet/>
      <dgm:spPr/>
      <dgm:t>
        <a:bodyPr/>
        <a:lstStyle/>
        <a:p>
          <a:endParaRPr lang="de-CH"/>
        </a:p>
      </dgm:t>
    </dgm:pt>
    <dgm:pt modelId="{BA0CEB40-3B4A-403C-9AF4-6DA2EDF6BF2F}" type="sibTrans" cxnId="{A3769161-9320-479D-A735-A492CEF71CA7}">
      <dgm:prSet/>
      <dgm:spPr/>
      <dgm:t>
        <a:bodyPr/>
        <a:lstStyle/>
        <a:p>
          <a:endParaRPr lang="de-CH"/>
        </a:p>
      </dgm:t>
    </dgm:pt>
    <dgm:pt modelId="{11A74719-5BAB-43A7-93BB-6FBAD9883F31}">
      <dgm:prSet/>
      <dgm:spPr>
        <a:solidFill>
          <a:srgbClr val="00B050"/>
        </a:solidFill>
      </dgm:spPr>
      <dgm:t>
        <a:bodyPr/>
        <a:lstStyle/>
        <a:p>
          <a:r>
            <a:rPr lang="de-CH" dirty="0"/>
            <a:t>AB</a:t>
          </a:r>
        </a:p>
      </dgm:t>
    </dgm:pt>
    <dgm:pt modelId="{B874287C-E1B6-4612-9F2E-3A3C1B6F5A7E}" type="parTrans" cxnId="{603C1867-D28A-439D-BADE-819D46372C45}">
      <dgm:prSet/>
      <dgm:spPr/>
      <dgm:t>
        <a:bodyPr/>
        <a:lstStyle/>
        <a:p>
          <a:endParaRPr lang="de-CH"/>
        </a:p>
      </dgm:t>
    </dgm:pt>
    <dgm:pt modelId="{4AE38F17-A530-4B51-AEB1-03F3FCDC047F}" type="sibTrans" cxnId="{603C1867-D28A-439D-BADE-819D46372C45}">
      <dgm:prSet/>
      <dgm:spPr/>
      <dgm:t>
        <a:bodyPr/>
        <a:lstStyle/>
        <a:p>
          <a:endParaRPr lang="de-CH"/>
        </a:p>
      </dgm:t>
    </dgm:pt>
    <dgm:pt modelId="{1A9FEE62-505C-4FB3-89D3-AC2A547CA7B6}">
      <dgm:prSet/>
      <dgm:spPr/>
      <dgm:t>
        <a:bodyPr/>
        <a:lstStyle/>
        <a:p>
          <a:r>
            <a:rPr lang="de-CH" dirty="0"/>
            <a:t>BB</a:t>
          </a:r>
        </a:p>
      </dgm:t>
    </dgm:pt>
    <dgm:pt modelId="{FB14F73F-0EA3-4E02-B232-ACEA7482806E}" type="parTrans" cxnId="{26589E55-54AC-4F5C-9F8D-2C2B122EF5CC}">
      <dgm:prSet/>
      <dgm:spPr/>
      <dgm:t>
        <a:bodyPr/>
        <a:lstStyle/>
        <a:p>
          <a:endParaRPr lang="de-CH"/>
        </a:p>
      </dgm:t>
    </dgm:pt>
    <dgm:pt modelId="{FE4A11CC-471A-4687-A1C2-AE661EA154FC}" type="sibTrans" cxnId="{26589E55-54AC-4F5C-9F8D-2C2B122EF5CC}">
      <dgm:prSet/>
      <dgm:spPr/>
      <dgm:t>
        <a:bodyPr/>
        <a:lstStyle/>
        <a:p>
          <a:endParaRPr lang="de-CH"/>
        </a:p>
      </dgm:t>
    </dgm:pt>
    <dgm:pt modelId="{9B2DD2B1-EFCC-4F20-AE74-FEA4C1A53409}">
      <dgm:prSet/>
      <dgm:spPr/>
      <dgm:t>
        <a:bodyPr/>
        <a:lstStyle/>
        <a:p>
          <a:r>
            <a:rPr lang="de-CH" dirty="0"/>
            <a:t>BB</a:t>
          </a:r>
        </a:p>
      </dgm:t>
    </dgm:pt>
    <dgm:pt modelId="{0981AA71-A6F2-45E4-8E7C-3A48F06D04A3}" type="parTrans" cxnId="{B0580D7F-C9DD-40C8-9044-FCB63FCCA65C}">
      <dgm:prSet/>
      <dgm:spPr/>
      <dgm:t>
        <a:bodyPr/>
        <a:lstStyle/>
        <a:p>
          <a:endParaRPr lang="de-CH"/>
        </a:p>
      </dgm:t>
    </dgm:pt>
    <dgm:pt modelId="{CB958C50-D4D5-41BE-BF92-9D92B83E679A}" type="sibTrans" cxnId="{B0580D7F-C9DD-40C8-9044-FCB63FCCA65C}">
      <dgm:prSet/>
      <dgm:spPr/>
      <dgm:t>
        <a:bodyPr/>
        <a:lstStyle/>
        <a:p>
          <a:endParaRPr lang="de-CH"/>
        </a:p>
      </dgm:t>
    </dgm:pt>
    <dgm:pt modelId="{24795856-EBF6-488F-9CFF-6B8454F09BF7}">
      <dgm:prSet/>
      <dgm:spPr/>
      <dgm:t>
        <a:bodyPr/>
        <a:lstStyle/>
        <a:p>
          <a:r>
            <a:rPr lang="de-CH" dirty="0"/>
            <a:t>BB</a:t>
          </a:r>
        </a:p>
      </dgm:t>
    </dgm:pt>
    <dgm:pt modelId="{3E317273-3759-4817-A8DB-2FF12751BBC8}" type="parTrans" cxnId="{1906E0DC-83B7-4066-AEBD-8C0ED48AC55D}">
      <dgm:prSet/>
      <dgm:spPr/>
      <dgm:t>
        <a:bodyPr/>
        <a:lstStyle/>
        <a:p>
          <a:endParaRPr lang="de-CH"/>
        </a:p>
      </dgm:t>
    </dgm:pt>
    <dgm:pt modelId="{D3DB2CD2-7545-4105-9416-F9303143D60E}" type="sibTrans" cxnId="{1906E0DC-83B7-4066-AEBD-8C0ED48AC55D}">
      <dgm:prSet/>
      <dgm:spPr/>
      <dgm:t>
        <a:bodyPr/>
        <a:lstStyle/>
        <a:p>
          <a:endParaRPr lang="de-CH"/>
        </a:p>
      </dgm:t>
    </dgm:pt>
    <dgm:pt modelId="{3E735DC6-175E-4AE8-B573-707501A396CD}" type="pres">
      <dgm:prSet presAssocID="{E74B53FF-E4A4-439F-9A44-9DE024A7FF97}" presName="theList" presStyleCnt="0">
        <dgm:presLayoutVars>
          <dgm:dir/>
          <dgm:animLvl val="lvl"/>
          <dgm:resizeHandles val="exact"/>
        </dgm:presLayoutVars>
      </dgm:prSet>
      <dgm:spPr/>
    </dgm:pt>
    <dgm:pt modelId="{406A1D2E-9131-4D15-84D8-BB68E90178A3}" type="pres">
      <dgm:prSet presAssocID="{78A2BA22-D7C5-4D85-9CD8-B913CEF7F1CF}" presName="compNode" presStyleCnt="0"/>
      <dgm:spPr/>
    </dgm:pt>
    <dgm:pt modelId="{739FFA32-3805-430F-9330-987AD303E8A4}" type="pres">
      <dgm:prSet presAssocID="{78A2BA22-D7C5-4D85-9CD8-B913CEF7F1CF}" presName="aNode" presStyleLbl="bgShp" presStyleIdx="0" presStyleCnt="10"/>
      <dgm:spPr/>
    </dgm:pt>
    <dgm:pt modelId="{E7776430-700A-4367-BF2B-3B3FD78887F1}" type="pres">
      <dgm:prSet presAssocID="{78A2BA22-D7C5-4D85-9CD8-B913CEF7F1CF}" presName="textNode" presStyleLbl="bgShp" presStyleIdx="0" presStyleCnt="10"/>
      <dgm:spPr/>
    </dgm:pt>
    <dgm:pt modelId="{4609987A-FC16-4FCF-8487-AF95DD5E80B6}" type="pres">
      <dgm:prSet presAssocID="{78A2BA22-D7C5-4D85-9CD8-B913CEF7F1CF}" presName="compChildNode" presStyleCnt="0"/>
      <dgm:spPr/>
    </dgm:pt>
    <dgm:pt modelId="{15779CEC-8A1C-4025-AE87-F3B3291FCC60}" type="pres">
      <dgm:prSet presAssocID="{78A2BA22-D7C5-4D85-9CD8-B913CEF7F1CF}" presName="theInnerList" presStyleCnt="0"/>
      <dgm:spPr/>
    </dgm:pt>
    <dgm:pt modelId="{42EB325E-87A1-47D0-9AAA-2705C46EF738}" type="pres">
      <dgm:prSet presAssocID="{E959A3F6-AF86-439D-8183-F5C5C7A60864}" presName="childNode" presStyleLbl="node1" presStyleIdx="0" presStyleCnt="30">
        <dgm:presLayoutVars>
          <dgm:bulletEnabled val="1"/>
        </dgm:presLayoutVars>
      </dgm:prSet>
      <dgm:spPr/>
    </dgm:pt>
    <dgm:pt modelId="{720720BA-9F1E-4C04-A89B-780FF1E74663}" type="pres">
      <dgm:prSet presAssocID="{E959A3F6-AF86-439D-8183-F5C5C7A60864}" presName="aSpace2" presStyleCnt="0"/>
      <dgm:spPr/>
    </dgm:pt>
    <dgm:pt modelId="{389A5AA0-C6EE-443B-8064-6579CE37CBED}" type="pres">
      <dgm:prSet presAssocID="{23C5DD9A-E28C-491E-884E-0AD0FBE67483}" presName="childNode" presStyleLbl="node1" presStyleIdx="1" presStyleCnt="30">
        <dgm:presLayoutVars>
          <dgm:bulletEnabled val="1"/>
        </dgm:presLayoutVars>
      </dgm:prSet>
      <dgm:spPr/>
    </dgm:pt>
    <dgm:pt modelId="{2F601C91-43F2-49F2-A4F4-F01D0B23EA91}" type="pres">
      <dgm:prSet presAssocID="{23C5DD9A-E28C-491E-884E-0AD0FBE67483}" presName="aSpace2" presStyleCnt="0"/>
      <dgm:spPr/>
    </dgm:pt>
    <dgm:pt modelId="{547F9F0F-E910-450D-807B-7E66FCE4B97B}" type="pres">
      <dgm:prSet presAssocID="{4FF1EA24-F155-443A-85F6-25F0C538E2ED}" presName="childNode" presStyleLbl="node1" presStyleIdx="2" presStyleCnt="30">
        <dgm:presLayoutVars>
          <dgm:bulletEnabled val="1"/>
        </dgm:presLayoutVars>
      </dgm:prSet>
      <dgm:spPr/>
    </dgm:pt>
    <dgm:pt modelId="{D1AAC54E-441E-45A9-AF4A-6FB8786E5719}" type="pres">
      <dgm:prSet presAssocID="{78A2BA22-D7C5-4D85-9CD8-B913CEF7F1CF}" presName="aSpace" presStyleCnt="0"/>
      <dgm:spPr/>
    </dgm:pt>
    <dgm:pt modelId="{80611DBC-9D03-4B4A-8586-AB4AB487A815}" type="pres">
      <dgm:prSet presAssocID="{2E1A91EC-90D3-4298-9FAD-10F2A54AB8DE}" presName="compNode" presStyleCnt="0"/>
      <dgm:spPr/>
    </dgm:pt>
    <dgm:pt modelId="{75972ADA-FC6F-4F01-A68E-A4193C4D8B4C}" type="pres">
      <dgm:prSet presAssocID="{2E1A91EC-90D3-4298-9FAD-10F2A54AB8DE}" presName="aNode" presStyleLbl="bgShp" presStyleIdx="1" presStyleCnt="10"/>
      <dgm:spPr/>
    </dgm:pt>
    <dgm:pt modelId="{30603068-B15A-4AA4-962E-D528AFE1FC6A}" type="pres">
      <dgm:prSet presAssocID="{2E1A91EC-90D3-4298-9FAD-10F2A54AB8DE}" presName="textNode" presStyleLbl="bgShp" presStyleIdx="1" presStyleCnt="10"/>
      <dgm:spPr/>
    </dgm:pt>
    <dgm:pt modelId="{8002BC6A-BE88-4860-8ED2-DFF0221A1463}" type="pres">
      <dgm:prSet presAssocID="{2E1A91EC-90D3-4298-9FAD-10F2A54AB8DE}" presName="compChildNode" presStyleCnt="0"/>
      <dgm:spPr/>
    </dgm:pt>
    <dgm:pt modelId="{80A0C670-E91C-4102-A8E5-9BC0774559D1}" type="pres">
      <dgm:prSet presAssocID="{2E1A91EC-90D3-4298-9FAD-10F2A54AB8DE}" presName="theInnerList" presStyleCnt="0"/>
      <dgm:spPr/>
    </dgm:pt>
    <dgm:pt modelId="{9FC29BD8-C72C-4365-9DD4-334DAC6B4130}" type="pres">
      <dgm:prSet presAssocID="{558D68BB-1B67-4FB7-94E7-7740C912D877}" presName="childNode" presStyleLbl="node1" presStyleIdx="3" presStyleCnt="30">
        <dgm:presLayoutVars>
          <dgm:bulletEnabled val="1"/>
        </dgm:presLayoutVars>
      </dgm:prSet>
      <dgm:spPr/>
    </dgm:pt>
    <dgm:pt modelId="{4C2D248F-C26E-4508-9351-9A3322047191}" type="pres">
      <dgm:prSet presAssocID="{558D68BB-1B67-4FB7-94E7-7740C912D877}" presName="aSpace2" presStyleCnt="0"/>
      <dgm:spPr/>
    </dgm:pt>
    <dgm:pt modelId="{F91493A7-5422-431D-8AFD-7BB3FF19FFBE}" type="pres">
      <dgm:prSet presAssocID="{16DBC547-C345-459F-8FE7-662858A2B73A}" presName="childNode" presStyleLbl="node1" presStyleIdx="4" presStyleCnt="30">
        <dgm:presLayoutVars>
          <dgm:bulletEnabled val="1"/>
        </dgm:presLayoutVars>
      </dgm:prSet>
      <dgm:spPr/>
    </dgm:pt>
    <dgm:pt modelId="{9D1C935C-9233-4D81-80CD-AD4B99C6C3DF}" type="pres">
      <dgm:prSet presAssocID="{16DBC547-C345-459F-8FE7-662858A2B73A}" presName="aSpace2" presStyleCnt="0"/>
      <dgm:spPr/>
    </dgm:pt>
    <dgm:pt modelId="{BDD52B2C-C8B3-4A81-88A0-5C87404C26AB}" type="pres">
      <dgm:prSet presAssocID="{5199DF24-390D-4615-AC19-0E4413BD01BA}" presName="childNode" presStyleLbl="node1" presStyleIdx="5" presStyleCnt="30">
        <dgm:presLayoutVars>
          <dgm:bulletEnabled val="1"/>
        </dgm:presLayoutVars>
      </dgm:prSet>
      <dgm:spPr/>
    </dgm:pt>
    <dgm:pt modelId="{95612A10-374B-49A8-839C-921933DB7D06}" type="pres">
      <dgm:prSet presAssocID="{2E1A91EC-90D3-4298-9FAD-10F2A54AB8DE}" presName="aSpace" presStyleCnt="0"/>
      <dgm:spPr/>
    </dgm:pt>
    <dgm:pt modelId="{B213B5DB-515D-456B-A02E-6957896210EA}" type="pres">
      <dgm:prSet presAssocID="{EBA0D631-C69A-42CB-80A9-A07BF927AEEC}" presName="compNode" presStyleCnt="0"/>
      <dgm:spPr/>
    </dgm:pt>
    <dgm:pt modelId="{692EDC39-0006-4591-91E5-5093FE772BC6}" type="pres">
      <dgm:prSet presAssocID="{EBA0D631-C69A-42CB-80A9-A07BF927AEEC}" presName="aNode" presStyleLbl="bgShp" presStyleIdx="2" presStyleCnt="10"/>
      <dgm:spPr/>
    </dgm:pt>
    <dgm:pt modelId="{04392F5F-8964-4C4E-AE87-80AA7F0F914F}" type="pres">
      <dgm:prSet presAssocID="{EBA0D631-C69A-42CB-80A9-A07BF927AEEC}" presName="textNode" presStyleLbl="bgShp" presStyleIdx="2" presStyleCnt="10"/>
      <dgm:spPr/>
    </dgm:pt>
    <dgm:pt modelId="{C2444329-2287-4021-822C-94CBBA1D9DEA}" type="pres">
      <dgm:prSet presAssocID="{EBA0D631-C69A-42CB-80A9-A07BF927AEEC}" presName="compChildNode" presStyleCnt="0"/>
      <dgm:spPr/>
    </dgm:pt>
    <dgm:pt modelId="{5C69DA27-23C4-40C9-B80F-F88DAE7F0197}" type="pres">
      <dgm:prSet presAssocID="{EBA0D631-C69A-42CB-80A9-A07BF927AEEC}" presName="theInnerList" presStyleCnt="0"/>
      <dgm:spPr/>
    </dgm:pt>
    <dgm:pt modelId="{86BD3798-D73D-4DA2-BB70-5C1A3C09D2D5}" type="pres">
      <dgm:prSet presAssocID="{2F22F7F7-E999-40C7-AC55-7FF3032A1E15}" presName="childNode" presStyleLbl="node1" presStyleIdx="6" presStyleCnt="30">
        <dgm:presLayoutVars>
          <dgm:bulletEnabled val="1"/>
        </dgm:presLayoutVars>
      </dgm:prSet>
      <dgm:spPr/>
    </dgm:pt>
    <dgm:pt modelId="{0F59525B-1A01-42A7-B2BB-BAC750E8DFD2}" type="pres">
      <dgm:prSet presAssocID="{2F22F7F7-E999-40C7-AC55-7FF3032A1E15}" presName="aSpace2" presStyleCnt="0"/>
      <dgm:spPr/>
    </dgm:pt>
    <dgm:pt modelId="{ABDC7A54-7A4B-49EF-B0D7-D58D3F5021FE}" type="pres">
      <dgm:prSet presAssocID="{57DD9F8D-E9C2-4326-854D-272C437D525F}" presName="childNode" presStyleLbl="node1" presStyleIdx="7" presStyleCnt="30">
        <dgm:presLayoutVars>
          <dgm:bulletEnabled val="1"/>
        </dgm:presLayoutVars>
      </dgm:prSet>
      <dgm:spPr/>
    </dgm:pt>
    <dgm:pt modelId="{C3770AAC-948F-4FAF-A14D-E72CFBA58A6E}" type="pres">
      <dgm:prSet presAssocID="{57DD9F8D-E9C2-4326-854D-272C437D525F}" presName="aSpace2" presStyleCnt="0"/>
      <dgm:spPr/>
    </dgm:pt>
    <dgm:pt modelId="{02FF97DF-5BDA-43E8-8F33-A739555F83BD}" type="pres">
      <dgm:prSet presAssocID="{EFCFAE08-2F53-4B79-98EE-D9EECA4F3ED9}" presName="childNode" presStyleLbl="node1" presStyleIdx="8" presStyleCnt="30">
        <dgm:presLayoutVars>
          <dgm:bulletEnabled val="1"/>
        </dgm:presLayoutVars>
      </dgm:prSet>
      <dgm:spPr/>
    </dgm:pt>
    <dgm:pt modelId="{2454D6DB-E372-44C0-B162-E1F94003C937}" type="pres">
      <dgm:prSet presAssocID="{EBA0D631-C69A-42CB-80A9-A07BF927AEEC}" presName="aSpace" presStyleCnt="0"/>
      <dgm:spPr/>
    </dgm:pt>
    <dgm:pt modelId="{27D99503-E3B2-483D-B5C0-819454A9802B}" type="pres">
      <dgm:prSet presAssocID="{76372A86-801B-4C11-8811-A6229FBA6975}" presName="compNode" presStyleCnt="0"/>
      <dgm:spPr/>
    </dgm:pt>
    <dgm:pt modelId="{5592E9BC-67DC-4AC2-9C0E-3FBFB13DF58C}" type="pres">
      <dgm:prSet presAssocID="{76372A86-801B-4C11-8811-A6229FBA6975}" presName="aNode" presStyleLbl="bgShp" presStyleIdx="3" presStyleCnt="10"/>
      <dgm:spPr/>
    </dgm:pt>
    <dgm:pt modelId="{80099F7C-59B1-421D-B696-62AED2D227A1}" type="pres">
      <dgm:prSet presAssocID="{76372A86-801B-4C11-8811-A6229FBA6975}" presName="textNode" presStyleLbl="bgShp" presStyleIdx="3" presStyleCnt="10"/>
      <dgm:spPr/>
    </dgm:pt>
    <dgm:pt modelId="{DAB5F482-4361-4807-92CD-7265AFF160FA}" type="pres">
      <dgm:prSet presAssocID="{76372A86-801B-4C11-8811-A6229FBA6975}" presName="compChildNode" presStyleCnt="0"/>
      <dgm:spPr/>
    </dgm:pt>
    <dgm:pt modelId="{D85925AE-29CF-4876-B4F5-3B1717463473}" type="pres">
      <dgm:prSet presAssocID="{76372A86-801B-4C11-8811-A6229FBA6975}" presName="theInnerList" presStyleCnt="0"/>
      <dgm:spPr/>
    </dgm:pt>
    <dgm:pt modelId="{A4B9B5AF-0600-46F5-B28C-A85464E0C4CC}" type="pres">
      <dgm:prSet presAssocID="{36103908-E1EC-4F48-AD5F-7B3FED495A2D}" presName="childNode" presStyleLbl="node1" presStyleIdx="9" presStyleCnt="30">
        <dgm:presLayoutVars>
          <dgm:bulletEnabled val="1"/>
        </dgm:presLayoutVars>
      </dgm:prSet>
      <dgm:spPr/>
    </dgm:pt>
    <dgm:pt modelId="{8EE95432-EB53-43E9-9F13-F7F46DB602D6}" type="pres">
      <dgm:prSet presAssocID="{36103908-E1EC-4F48-AD5F-7B3FED495A2D}" presName="aSpace2" presStyleCnt="0"/>
      <dgm:spPr/>
    </dgm:pt>
    <dgm:pt modelId="{29907D5F-8959-47DE-9009-CA973C936EA7}" type="pres">
      <dgm:prSet presAssocID="{8ECA3C9D-91A0-4C91-9244-D9CCAD83035C}" presName="childNode" presStyleLbl="node1" presStyleIdx="10" presStyleCnt="30">
        <dgm:presLayoutVars>
          <dgm:bulletEnabled val="1"/>
        </dgm:presLayoutVars>
      </dgm:prSet>
      <dgm:spPr/>
    </dgm:pt>
    <dgm:pt modelId="{71D8AF29-9D45-4049-AD58-3B10ADD5C095}" type="pres">
      <dgm:prSet presAssocID="{8ECA3C9D-91A0-4C91-9244-D9CCAD83035C}" presName="aSpace2" presStyleCnt="0"/>
      <dgm:spPr/>
    </dgm:pt>
    <dgm:pt modelId="{C42A1C5B-F8C2-4E15-BE56-86E02F969791}" type="pres">
      <dgm:prSet presAssocID="{B69AFDAC-8ABD-4459-BF30-9B1FC2B7904E}" presName="childNode" presStyleLbl="node1" presStyleIdx="11" presStyleCnt="30">
        <dgm:presLayoutVars>
          <dgm:bulletEnabled val="1"/>
        </dgm:presLayoutVars>
      </dgm:prSet>
      <dgm:spPr/>
    </dgm:pt>
    <dgm:pt modelId="{68CEAF92-EF05-4AA0-87EF-0C2B1B55C0C4}" type="pres">
      <dgm:prSet presAssocID="{76372A86-801B-4C11-8811-A6229FBA6975}" presName="aSpace" presStyleCnt="0"/>
      <dgm:spPr/>
    </dgm:pt>
    <dgm:pt modelId="{17B63EFC-574F-4437-A22E-329DA0DC15D9}" type="pres">
      <dgm:prSet presAssocID="{AECD658E-01A0-4374-80FB-C53FE37257A3}" presName="compNode" presStyleCnt="0"/>
      <dgm:spPr/>
    </dgm:pt>
    <dgm:pt modelId="{E106BB1E-CDF1-4193-AF79-0B3A8B2758E9}" type="pres">
      <dgm:prSet presAssocID="{AECD658E-01A0-4374-80FB-C53FE37257A3}" presName="aNode" presStyleLbl="bgShp" presStyleIdx="4" presStyleCnt="10"/>
      <dgm:spPr/>
    </dgm:pt>
    <dgm:pt modelId="{0E588C1E-31B1-4656-9A1B-2834371C85C1}" type="pres">
      <dgm:prSet presAssocID="{AECD658E-01A0-4374-80FB-C53FE37257A3}" presName="textNode" presStyleLbl="bgShp" presStyleIdx="4" presStyleCnt="10"/>
      <dgm:spPr/>
    </dgm:pt>
    <dgm:pt modelId="{8499ED73-90B4-4729-B905-187A8429731D}" type="pres">
      <dgm:prSet presAssocID="{AECD658E-01A0-4374-80FB-C53FE37257A3}" presName="compChildNode" presStyleCnt="0"/>
      <dgm:spPr/>
    </dgm:pt>
    <dgm:pt modelId="{A36524B6-BF31-4142-B288-55D919DA3BD7}" type="pres">
      <dgm:prSet presAssocID="{AECD658E-01A0-4374-80FB-C53FE37257A3}" presName="theInnerList" presStyleCnt="0"/>
      <dgm:spPr/>
    </dgm:pt>
    <dgm:pt modelId="{D025528B-A399-4256-BBBA-7C5E242A935F}" type="pres">
      <dgm:prSet presAssocID="{72A1615F-43F1-450E-BA7B-6DF987403B7A}" presName="childNode" presStyleLbl="node1" presStyleIdx="12" presStyleCnt="30">
        <dgm:presLayoutVars>
          <dgm:bulletEnabled val="1"/>
        </dgm:presLayoutVars>
      </dgm:prSet>
      <dgm:spPr/>
    </dgm:pt>
    <dgm:pt modelId="{70C5FFB9-CF1C-48CB-8BD3-A66675836958}" type="pres">
      <dgm:prSet presAssocID="{72A1615F-43F1-450E-BA7B-6DF987403B7A}" presName="aSpace2" presStyleCnt="0"/>
      <dgm:spPr/>
    </dgm:pt>
    <dgm:pt modelId="{8AC8EBC4-3EAB-4162-B505-CE7A7B17B575}" type="pres">
      <dgm:prSet presAssocID="{FAE89807-634D-4520-84ED-ED41ED96419E}" presName="childNode" presStyleLbl="node1" presStyleIdx="13" presStyleCnt="30">
        <dgm:presLayoutVars>
          <dgm:bulletEnabled val="1"/>
        </dgm:presLayoutVars>
      </dgm:prSet>
      <dgm:spPr/>
    </dgm:pt>
    <dgm:pt modelId="{42FC753C-118C-4077-9FB6-2083C2EB7C62}" type="pres">
      <dgm:prSet presAssocID="{FAE89807-634D-4520-84ED-ED41ED96419E}" presName="aSpace2" presStyleCnt="0"/>
      <dgm:spPr/>
    </dgm:pt>
    <dgm:pt modelId="{DC96D596-4878-4843-98B6-53BE2D45F2A5}" type="pres">
      <dgm:prSet presAssocID="{159FB94E-0C7B-46AA-A303-BAC774BAEC58}" presName="childNode" presStyleLbl="node1" presStyleIdx="14" presStyleCnt="30">
        <dgm:presLayoutVars>
          <dgm:bulletEnabled val="1"/>
        </dgm:presLayoutVars>
      </dgm:prSet>
      <dgm:spPr/>
    </dgm:pt>
    <dgm:pt modelId="{ACD3108C-ED5D-45E4-8070-65A59BA39DD2}" type="pres">
      <dgm:prSet presAssocID="{AECD658E-01A0-4374-80FB-C53FE37257A3}" presName="aSpace" presStyleCnt="0"/>
      <dgm:spPr/>
    </dgm:pt>
    <dgm:pt modelId="{595168C6-5317-4114-98EB-4C9BB7986305}" type="pres">
      <dgm:prSet presAssocID="{1AF8462D-2801-4409-811D-95DA3722C3A5}" presName="compNode" presStyleCnt="0"/>
      <dgm:spPr/>
    </dgm:pt>
    <dgm:pt modelId="{18A02831-C934-44A5-82F6-36C4C1A2B3F4}" type="pres">
      <dgm:prSet presAssocID="{1AF8462D-2801-4409-811D-95DA3722C3A5}" presName="aNode" presStyleLbl="bgShp" presStyleIdx="5" presStyleCnt="10"/>
      <dgm:spPr/>
    </dgm:pt>
    <dgm:pt modelId="{DEF78D3B-FABF-492E-8936-92ECC39811AB}" type="pres">
      <dgm:prSet presAssocID="{1AF8462D-2801-4409-811D-95DA3722C3A5}" presName="textNode" presStyleLbl="bgShp" presStyleIdx="5" presStyleCnt="10"/>
      <dgm:spPr/>
    </dgm:pt>
    <dgm:pt modelId="{536F2CA3-9049-4F0A-9B5F-08909D987AD2}" type="pres">
      <dgm:prSet presAssocID="{1AF8462D-2801-4409-811D-95DA3722C3A5}" presName="compChildNode" presStyleCnt="0"/>
      <dgm:spPr/>
    </dgm:pt>
    <dgm:pt modelId="{64D6B385-16D0-4997-8BA7-E75D7E296806}" type="pres">
      <dgm:prSet presAssocID="{1AF8462D-2801-4409-811D-95DA3722C3A5}" presName="theInnerList" presStyleCnt="0"/>
      <dgm:spPr/>
    </dgm:pt>
    <dgm:pt modelId="{6F0E0DCA-0AB2-4BE6-AE1D-354B412E076B}" type="pres">
      <dgm:prSet presAssocID="{19AA0364-1E7C-4DEF-A617-49E9EFC3BD52}" presName="childNode" presStyleLbl="node1" presStyleIdx="15" presStyleCnt="30">
        <dgm:presLayoutVars>
          <dgm:bulletEnabled val="1"/>
        </dgm:presLayoutVars>
      </dgm:prSet>
      <dgm:spPr/>
    </dgm:pt>
    <dgm:pt modelId="{13318B82-13E1-40B6-A319-ACE6E08700A9}" type="pres">
      <dgm:prSet presAssocID="{19AA0364-1E7C-4DEF-A617-49E9EFC3BD52}" presName="aSpace2" presStyleCnt="0"/>
      <dgm:spPr/>
    </dgm:pt>
    <dgm:pt modelId="{8625D1C9-8A73-43EF-9B1D-9822C0A2E473}" type="pres">
      <dgm:prSet presAssocID="{21C914FC-FD45-4EA5-B475-4DF7454BB412}" presName="childNode" presStyleLbl="node1" presStyleIdx="16" presStyleCnt="30">
        <dgm:presLayoutVars>
          <dgm:bulletEnabled val="1"/>
        </dgm:presLayoutVars>
      </dgm:prSet>
      <dgm:spPr/>
    </dgm:pt>
    <dgm:pt modelId="{E711DDF8-40D9-476F-BC30-D1822EE1FB86}" type="pres">
      <dgm:prSet presAssocID="{21C914FC-FD45-4EA5-B475-4DF7454BB412}" presName="aSpace2" presStyleCnt="0"/>
      <dgm:spPr/>
    </dgm:pt>
    <dgm:pt modelId="{849B9275-9080-4E4C-B15B-9CCCFCA427B3}" type="pres">
      <dgm:prSet presAssocID="{745A1599-A15F-43DD-ABAB-F9552970287F}" presName="childNode" presStyleLbl="node1" presStyleIdx="17" presStyleCnt="30">
        <dgm:presLayoutVars>
          <dgm:bulletEnabled val="1"/>
        </dgm:presLayoutVars>
      </dgm:prSet>
      <dgm:spPr/>
    </dgm:pt>
    <dgm:pt modelId="{2893BE0C-EB97-47AA-8401-D552132F7D50}" type="pres">
      <dgm:prSet presAssocID="{1AF8462D-2801-4409-811D-95DA3722C3A5}" presName="aSpace" presStyleCnt="0"/>
      <dgm:spPr/>
    </dgm:pt>
    <dgm:pt modelId="{1D772309-5BC6-46A2-855C-904E30E2B2A1}" type="pres">
      <dgm:prSet presAssocID="{97DAB604-6CC6-42AB-92CB-DF93285C53B0}" presName="compNode" presStyleCnt="0"/>
      <dgm:spPr/>
    </dgm:pt>
    <dgm:pt modelId="{7F6FE5C8-0C40-440B-AF17-43E432F52394}" type="pres">
      <dgm:prSet presAssocID="{97DAB604-6CC6-42AB-92CB-DF93285C53B0}" presName="aNode" presStyleLbl="bgShp" presStyleIdx="6" presStyleCnt="10"/>
      <dgm:spPr/>
    </dgm:pt>
    <dgm:pt modelId="{B1B07B38-9EA7-4533-B334-CF487BB1DA5B}" type="pres">
      <dgm:prSet presAssocID="{97DAB604-6CC6-42AB-92CB-DF93285C53B0}" presName="textNode" presStyleLbl="bgShp" presStyleIdx="6" presStyleCnt="10"/>
      <dgm:spPr/>
    </dgm:pt>
    <dgm:pt modelId="{7B013C75-38AE-47AE-9F87-A544C58280F6}" type="pres">
      <dgm:prSet presAssocID="{97DAB604-6CC6-42AB-92CB-DF93285C53B0}" presName="compChildNode" presStyleCnt="0"/>
      <dgm:spPr/>
    </dgm:pt>
    <dgm:pt modelId="{0B958EF7-BF2B-4350-9C08-C648594382E1}" type="pres">
      <dgm:prSet presAssocID="{97DAB604-6CC6-42AB-92CB-DF93285C53B0}" presName="theInnerList" presStyleCnt="0"/>
      <dgm:spPr/>
    </dgm:pt>
    <dgm:pt modelId="{E9F8DFB0-ECFC-4E54-BB89-5A85270B6B28}" type="pres">
      <dgm:prSet presAssocID="{5B7C0820-DA5F-4D15-88EE-63703E4A5AD7}" presName="childNode" presStyleLbl="node1" presStyleIdx="18" presStyleCnt="30">
        <dgm:presLayoutVars>
          <dgm:bulletEnabled val="1"/>
        </dgm:presLayoutVars>
      </dgm:prSet>
      <dgm:spPr/>
    </dgm:pt>
    <dgm:pt modelId="{52AA4118-BED0-4A9E-8966-443F0CDF51E2}" type="pres">
      <dgm:prSet presAssocID="{5B7C0820-DA5F-4D15-88EE-63703E4A5AD7}" presName="aSpace2" presStyleCnt="0"/>
      <dgm:spPr/>
    </dgm:pt>
    <dgm:pt modelId="{6A22562E-8C81-4170-AB1C-4CBDC7DE156F}" type="pres">
      <dgm:prSet presAssocID="{1EE8FE80-2718-4176-8801-3ACDF94A561C}" presName="childNode" presStyleLbl="node1" presStyleIdx="19" presStyleCnt="30">
        <dgm:presLayoutVars>
          <dgm:bulletEnabled val="1"/>
        </dgm:presLayoutVars>
      </dgm:prSet>
      <dgm:spPr/>
    </dgm:pt>
    <dgm:pt modelId="{9FCAE0BD-4C07-4D9D-9C13-F89B3AAD44A1}" type="pres">
      <dgm:prSet presAssocID="{1EE8FE80-2718-4176-8801-3ACDF94A561C}" presName="aSpace2" presStyleCnt="0"/>
      <dgm:spPr/>
    </dgm:pt>
    <dgm:pt modelId="{3654D99B-60C7-432F-AAE3-0B2502A94852}" type="pres">
      <dgm:prSet presAssocID="{EF6894BC-24A9-4568-ABC2-EB50BEB1975A}" presName="childNode" presStyleLbl="node1" presStyleIdx="20" presStyleCnt="30">
        <dgm:presLayoutVars>
          <dgm:bulletEnabled val="1"/>
        </dgm:presLayoutVars>
      </dgm:prSet>
      <dgm:spPr/>
    </dgm:pt>
    <dgm:pt modelId="{7C9887F5-E353-464E-B256-47887BB7FB57}" type="pres">
      <dgm:prSet presAssocID="{97DAB604-6CC6-42AB-92CB-DF93285C53B0}" presName="aSpace" presStyleCnt="0"/>
      <dgm:spPr/>
    </dgm:pt>
    <dgm:pt modelId="{249203A0-4F50-42C5-A55E-9C17913F281A}" type="pres">
      <dgm:prSet presAssocID="{492A16E1-3735-43D8-8C9C-3125C22C28BB}" presName="compNode" presStyleCnt="0"/>
      <dgm:spPr/>
    </dgm:pt>
    <dgm:pt modelId="{4AC819B7-6492-42C3-9E28-2A84ED435E1E}" type="pres">
      <dgm:prSet presAssocID="{492A16E1-3735-43D8-8C9C-3125C22C28BB}" presName="aNode" presStyleLbl="bgShp" presStyleIdx="7" presStyleCnt="10"/>
      <dgm:spPr/>
    </dgm:pt>
    <dgm:pt modelId="{239C913F-8ABB-43E8-B0BD-E1380876B87B}" type="pres">
      <dgm:prSet presAssocID="{492A16E1-3735-43D8-8C9C-3125C22C28BB}" presName="textNode" presStyleLbl="bgShp" presStyleIdx="7" presStyleCnt="10"/>
      <dgm:spPr/>
    </dgm:pt>
    <dgm:pt modelId="{0F13766A-9671-4960-8555-22517D77DDC9}" type="pres">
      <dgm:prSet presAssocID="{492A16E1-3735-43D8-8C9C-3125C22C28BB}" presName="compChildNode" presStyleCnt="0"/>
      <dgm:spPr/>
    </dgm:pt>
    <dgm:pt modelId="{D9E2AE06-0954-4ABC-A185-C2368AA75670}" type="pres">
      <dgm:prSet presAssocID="{492A16E1-3735-43D8-8C9C-3125C22C28BB}" presName="theInnerList" presStyleCnt="0"/>
      <dgm:spPr/>
    </dgm:pt>
    <dgm:pt modelId="{424E1FD4-D6AE-433A-80D6-EAF0871B4BCB}" type="pres">
      <dgm:prSet presAssocID="{52EAE290-D220-4ECF-B542-A4D452DA9DE6}" presName="childNode" presStyleLbl="node1" presStyleIdx="21" presStyleCnt="30">
        <dgm:presLayoutVars>
          <dgm:bulletEnabled val="1"/>
        </dgm:presLayoutVars>
      </dgm:prSet>
      <dgm:spPr/>
    </dgm:pt>
    <dgm:pt modelId="{E8C42BFC-6917-4456-96C6-96FF36F8F25A}" type="pres">
      <dgm:prSet presAssocID="{52EAE290-D220-4ECF-B542-A4D452DA9DE6}" presName="aSpace2" presStyleCnt="0"/>
      <dgm:spPr/>
    </dgm:pt>
    <dgm:pt modelId="{9A00D101-E3FF-4844-8F40-3EA6561A790C}" type="pres">
      <dgm:prSet presAssocID="{11A74719-5BAB-43A7-93BB-6FBAD9883F31}" presName="childNode" presStyleLbl="node1" presStyleIdx="22" presStyleCnt="30">
        <dgm:presLayoutVars>
          <dgm:bulletEnabled val="1"/>
        </dgm:presLayoutVars>
      </dgm:prSet>
      <dgm:spPr/>
    </dgm:pt>
    <dgm:pt modelId="{1A4889AE-BB87-41D7-93BE-2CA2CA5D62AC}" type="pres">
      <dgm:prSet presAssocID="{11A74719-5BAB-43A7-93BB-6FBAD9883F31}" presName="aSpace2" presStyleCnt="0"/>
      <dgm:spPr/>
    </dgm:pt>
    <dgm:pt modelId="{CDFD4017-9140-4D1C-8BB2-D95D834C31E8}" type="pres">
      <dgm:prSet presAssocID="{1A9FEE62-505C-4FB3-89D3-AC2A547CA7B6}" presName="childNode" presStyleLbl="node1" presStyleIdx="23" presStyleCnt="30">
        <dgm:presLayoutVars>
          <dgm:bulletEnabled val="1"/>
        </dgm:presLayoutVars>
      </dgm:prSet>
      <dgm:spPr/>
    </dgm:pt>
    <dgm:pt modelId="{3085A49F-7B19-4BA2-B31F-2AB265B558DD}" type="pres">
      <dgm:prSet presAssocID="{492A16E1-3735-43D8-8C9C-3125C22C28BB}" presName="aSpace" presStyleCnt="0"/>
      <dgm:spPr/>
    </dgm:pt>
    <dgm:pt modelId="{1827CBB3-1378-4799-B8F9-83E8C04B35FE}" type="pres">
      <dgm:prSet presAssocID="{78E03D9A-32C5-4E54-A162-00AE79B68F7E}" presName="compNode" presStyleCnt="0"/>
      <dgm:spPr/>
    </dgm:pt>
    <dgm:pt modelId="{9C89BB55-9E27-48F4-969B-C0F656FF3A55}" type="pres">
      <dgm:prSet presAssocID="{78E03D9A-32C5-4E54-A162-00AE79B68F7E}" presName="aNode" presStyleLbl="bgShp" presStyleIdx="8" presStyleCnt="10"/>
      <dgm:spPr/>
    </dgm:pt>
    <dgm:pt modelId="{62698A1C-C53F-4B09-90E2-82E293E5238D}" type="pres">
      <dgm:prSet presAssocID="{78E03D9A-32C5-4E54-A162-00AE79B68F7E}" presName="textNode" presStyleLbl="bgShp" presStyleIdx="8" presStyleCnt="10"/>
      <dgm:spPr/>
    </dgm:pt>
    <dgm:pt modelId="{F09B2835-BD9B-46B3-9BAE-F20453585FBE}" type="pres">
      <dgm:prSet presAssocID="{78E03D9A-32C5-4E54-A162-00AE79B68F7E}" presName="compChildNode" presStyleCnt="0"/>
      <dgm:spPr/>
    </dgm:pt>
    <dgm:pt modelId="{8E1C19CF-179A-4BEA-BD6A-D6666D0985EB}" type="pres">
      <dgm:prSet presAssocID="{78E03D9A-32C5-4E54-A162-00AE79B68F7E}" presName="theInnerList" presStyleCnt="0"/>
      <dgm:spPr/>
    </dgm:pt>
    <dgm:pt modelId="{A0FEEA84-9FCB-4F75-98E4-D2A12CD29DEE}" type="pres">
      <dgm:prSet presAssocID="{9916806E-34E0-4F76-A61A-8AEBB830FD8C}" presName="childNode" presStyleLbl="node1" presStyleIdx="24" presStyleCnt="30">
        <dgm:presLayoutVars>
          <dgm:bulletEnabled val="1"/>
        </dgm:presLayoutVars>
      </dgm:prSet>
      <dgm:spPr/>
    </dgm:pt>
    <dgm:pt modelId="{4492677C-C414-4822-89E5-2E0088E6458D}" type="pres">
      <dgm:prSet presAssocID="{9916806E-34E0-4F76-A61A-8AEBB830FD8C}" presName="aSpace2" presStyleCnt="0"/>
      <dgm:spPr/>
    </dgm:pt>
    <dgm:pt modelId="{EC799142-DD38-439A-B37C-ADDBE2399ACF}" type="pres">
      <dgm:prSet presAssocID="{CB501C25-F6FD-4554-884E-445266D189EF}" presName="childNode" presStyleLbl="node1" presStyleIdx="25" presStyleCnt="30">
        <dgm:presLayoutVars>
          <dgm:bulletEnabled val="1"/>
        </dgm:presLayoutVars>
      </dgm:prSet>
      <dgm:spPr/>
    </dgm:pt>
    <dgm:pt modelId="{F0ED078B-0E7D-4428-A9E8-1F49E2D678D0}" type="pres">
      <dgm:prSet presAssocID="{CB501C25-F6FD-4554-884E-445266D189EF}" presName="aSpace2" presStyleCnt="0"/>
      <dgm:spPr/>
    </dgm:pt>
    <dgm:pt modelId="{A0BAB763-6A29-45BE-BB3D-9B82E353FC02}" type="pres">
      <dgm:prSet presAssocID="{9B2DD2B1-EFCC-4F20-AE74-FEA4C1A53409}" presName="childNode" presStyleLbl="node1" presStyleIdx="26" presStyleCnt="30">
        <dgm:presLayoutVars>
          <dgm:bulletEnabled val="1"/>
        </dgm:presLayoutVars>
      </dgm:prSet>
      <dgm:spPr/>
    </dgm:pt>
    <dgm:pt modelId="{5E3BF3EA-7D04-4468-A7EB-870557EF0C2C}" type="pres">
      <dgm:prSet presAssocID="{78E03D9A-32C5-4E54-A162-00AE79B68F7E}" presName="aSpace" presStyleCnt="0"/>
      <dgm:spPr/>
    </dgm:pt>
    <dgm:pt modelId="{BC16E12F-5A3B-4B32-A689-DB9817F7DC01}" type="pres">
      <dgm:prSet presAssocID="{DEE092FC-E8F7-4C0A-9E7E-A6DB0F5BCBFA}" presName="compNode" presStyleCnt="0"/>
      <dgm:spPr/>
    </dgm:pt>
    <dgm:pt modelId="{0534805D-77EF-4379-8492-CBFB8E6F7637}" type="pres">
      <dgm:prSet presAssocID="{DEE092FC-E8F7-4C0A-9E7E-A6DB0F5BCBFA}" presName="aNode" presStyleLbl="bgShp" presStyleIdx="9" presStyleCnt="10"/>
      <dgm:spPr/>
    </dgm:pt>
    <dgm:pt modelId="{25178978-4139-45B6-BC46-E04623189A72}" type="pres">
      <dgm:prSet presAssocID="{DEE092FC-E8F7-4C0A-9E7E-A6DB0F5BCBFA}" presName="textNode" presStyleLbl="bgShp" presStyleIdx="9" presStyleCnt="10"/>
      <dgm:spPr/>
    </dgm:pt>
    <dgm:pt modelId="{585C7444-871D-4F92-B0EE-EDB722E66B3A}" type="pres">
      <dgm:prSet presAssocID="{DEE092FC-E8F7-4C0A-9E7E-A6DB0F5BCBFA}" presName="compChildNode" presStyleCnt="0"/>
      <dgm:spPr/>
    </dgm:pt>
    <dgm:pt modelId="{1F92A217-EAE4-463B-B797-E218D3278F8B}" type="pres">
      <dgm:prSet presAssocID="{DEE092FC-E8F7-4C0A-9E7E-A6DB0F5BCBFA}" presName="theInnerList" presStyleCnt="0"/>
      <dgm:spPr/>
    </dgm:pt>
    <dgm:pt modelId="{9E2A4232-B976-4335-A1AB-86FC47524F50}" type="pres">
      <dgm:prSet presAssocID="{7CA5223A-2A10-4247-995C-0B6B029FF26C}" presName="childNode" presStyleLbl="node1" presStyleIdx="27" presStyleCnt="30">
        <dgm:presLayoutVars>
          <dgm:bulletEnabled val="1"/>
        </dgm:presLayoutVars>
      </dgm:prSet>
      <dgm:spPr/>
    </dgm:pt>
    <dgm:pt modelId="{B97038C4-1397-416A-A4F9-E1CFB5C835EE}" type="pres">
      <dgm:prSet presAssocID="{7CA5223A-2A10-4247-995C-0B6B029FF26C}" presName="aSpace2" presStyleCnt="0"/>
      <dgm:spPr/>
    </dgm:pt>
    <dgm:pt modelId="{104B8E06-7DB9-4901-B697-318CF2D6C8BA}" type="pres">
      <dgm:prSet presAssocID="{9671EFD7-D946-4C54-BC0C-FFB11FC220C4}" presName="childNode" presStyleLbl="node1" presStyleIdx="28" presStyleCnt="30">
        <dgm:presLayoutVars>
          <dgm:bulletEnabled val="1"/>
        </dgm:presLayoutVars>
      </dgm:prSet>
      <dgm:spPr/>
    </dgm:pt>
    <dgm:pt modelId="{0ABC922F-18B9-4237-8D5E-A09A6B2CA087}" type="pres">
      <dgm:prSet presAssocID="{9671EFD7-D946-4C54-BC0C-FFB11FC220C4}" presName="aSpace2" presStyleCnt="0"/>
      <dgm:spPr/>
    </dgm:pt>
    <dgm:pt modelId="{3832009D-FF2F-4014-A0A5-3FAA5F9CC492}" type="pres">
      <dgm:prSet presAssocID="{24795856-EBF6-488F-9CFF-6B8454F09BF7}" presName="childNode" presStyleLbl="node1" presStyleIdx="29" presStyleCnt="30">
        <dgm:presLayoutVars>
          <dgm:bulletEnabled val="1"/>
        </dgm:presLayoutVars>
      </dgm:prSet>
      <dgm:spPr/>
    </dgm:pt>
  </dgm:ptLst>
  <dgm:cxnLst>
    <dgm:cxn modelId="{F415BF05-1191-419D-A091-A4A36443E08C}" srcId="{E74B53FF-E4A4-439F-9A44-9DE024A7FF97}" destId="{DEE092FC-E8F7-4C0A-9E7E-A6DB0F5BCBFA}" srcOrd="9" destOrd="0" parTransId="{37D2C24B-8FCC-49D4-BE1E-081978120429}" sibTransId="{B91FDEF1-7D90-44F1-95A3-5A382381878A}"/>
    <dgm:cxn modelId="{3219BC07-7D0A-4D10-BBFE-7D7FCA54FC77}" srcId="{AECD658E-01A0-4374-80FB-C53FE37257A3}" destId="{159FB94E-0C7B-46AA-A303-BAC774BAEC58}" srcOrd="2" destOrd="0" parTransId="{10A4B232-E437-4CC4-9EE9-DEDC91A19377}" sibTransId="{13AB837A-A9D8-448F-ACAE-DF4C13CD36B3}"/>
    <dgm:cxn modelId="{89245208-2772-4F12-A914-A6E985BEE0EF}" srcId="{76372A86-801B-4C11-8811-A6229FBA6975}" destId="{36103908-E1EC-4F48-AD5F-7B3FED495A2D}" srcOrd="0" destOrd="0" parTransId="{22B5982C-35F5-44B5-B33E-7BFADA8723ED}" sibTransId="{099878D7-B96F-4065-A533-C6EAC1265060}"/>
    <dgm:cxn modelId="{2FB0AF0E-125A-49D0-B231-17091A684D2A}" type="presOf" srcId="{9671EFD7-D946-4C54-BC0C-FFB11FC220C4}" destId="{104B8E06-7DB9-4901-B697-318CF2D6C8BA}" srcOrd="0" destOrd="0" presId="urn:microsoft.com/office/officeart/2005/8/layout/lProcess2"/>
    <dgm:cxn modelId="{40B26C0F-8EFA-46FF-BBCB-9933283474B4}" srcId="{E74B53FF-E4A4-439F-9A44-9DE024A7FF97}" destId="{2E1A91EC-90D3-4298-9FAD-10F2A54AB8DE}" srcOrd="1" destOrd="0" parTransId="{D18A0E05-DCEF-46C0-A967-7441234CEEDE}" sibTransId="{BBF804DA-0DDA-41E7-8270-CCFFC1388417}"/>
    <dgm:cxn modelId="{7E2A5614-B836-43C9-9272-3B7E5699B725}" type="presOf" srcId="{24795856-EBF6-488F-9CFF-6B8454F09BF7}" destId="{3832009D-FF2F-4014-A0A5-3FAA5F9CC492}" srcOrd="0" destOrd="0" presId="urn:microsoft.com/office/officeart/2005/8/layout/lProcess2"/>
    <dgm:cxn modelId="{34BB0816-022B-4A43-825D-BD741FD249CD}" type="presOf" srcId="{492A16E1-3735-43D8-8C9C-3125C22C28BB}" destId="{239C913F-8ABB-43E8-B0BD-E1380876B87B}" srcOrd="1" destOrd="0" presId="urn:microsoft.com/office/officeart/2005/8/layout/lProcess2"/>
    <dgm:cxn modelId="{ABCD6717-05C8-4E79-842D-DA979BEC937C}" type="presOf" srcId="{B69AFDAC-8ABD-4459-BF30-9B1FC2B7904E}" destId="{C42A1C5B-F8C2-4E15-BE56-86E02F969791}" srcOrd="0" destOrd="0" presId="urn:microsoft.com/office/officeart/2005/8/layout/lProcess2"/>
    <dgm:cxn modelId="{86D3B119-5E6B-413B-AB56-D08B82D1A629}" type="presOf" srcId="{16DBC547-C345-459F-8FE7-662858A2B73A}" destId="{F91493A7-5422-431D-8AFD-7BB3FF19FFBE}" srcOrd="0" destOrd="0" presId="urn:microsoft.com/office/officeart/2005/8/layout/lProcess2"/>
    <dgm:cxn modelId="{D930A91F-C8FC-471D-A050-5978D638D2EF}" srcId="{1AF8462D-2801-4409-811D-95DA3722C3A5}" destId="{745A1599-A15F-43DD-ABAB-F9552970287F}" srcOrd="2" destOrd="0" parTransId="{6CE14942-411C-45E1-B14F-E37538553474}" sibTransId="{CD4B076D-AE14-44A8-AA6A-42C7CA8DA3C5}"/>
    <dgm:cxn modelId="{63CC5B22-FC04-4C8D-94A2-464D040FACFC}" type="presOf" srcId="{2F22F7F7-E999-40C7-AC55-7FF3032A1E15}" destId="{86BD3798-D73D-4DA2-BB70-5C1A3C09D2D5}" srcOrd="0" destOrd="0" presId="urn:microsoft.com/office/officeart/2005/8/layout/lProcess2"/>
    <dgm:cxn modelId="{26D77324-D236-4CF7-A49D-075DBCC3AFAC}" srcId="{E74B53FF-E4A4-439F-9A44-9DE024A7FF97}" destId="{1AF8462D-2801-4409-811D-95DA3722C3A5}" srcOrd="5" destOrd="0" parTransId="{2E758251-6BFB-4336-B3C6-9AB36B09BFD2}" sibTransId="{748005BF-E5F2-4F7B-8655-385FD289FB11}"/>
    <dgm:cxn modelId="{A1F0ED29-B970-4FA6-A814-F6A477F5EC8E}" type="presOf" srcId="{4FF1EA24-F155-443A-85F6-25F0C538E2ED}" destId="{547F9F0F-E910-450D-807B-7E66FCE4B97B}" srcOrd="0" destOrd="0" presId="urn:microsoft.com/office/officeart/2005/8/layout/lProcess2"/>
    <dgm:cxn modelId="{D645362B-1F2D-4A9F-A357-1E4B04DC7F34}" srcId="{DEE092FC-E8F7-4C0A-9E7E-A6DB0F5BCBFA}" destId="{9671EFD7-D946-4C54-BC0C-FFB11FC220C4}" srcOrd="1" destOrd="0" parTransId="{10E17515-F906-41CF-A709-1A9A4375C9C3}" sibTransId="{8AE5EA46-BBF0-4717-B66D-46173F080A6C}"/>
    <dgm:cxn modelId="{F1DE202C-661E-4BDB-8200-7DE2902EE593}" srcId="{97DAB604-6CC6-42AB-92CB-DF93285C53B0}" destId="{1EE8FE80-2718-4176-8801-3ACDF94A561C}" srcOrd="1" destOrd="0" parTransId="{AFA13F59-1688-4D82-B518-6CF40DDCC950}" sibTransId="{FB4F9E27-A778-4B4F-9A81-0494D17444BD}"/>
    <dgm:cxn modelId="{31C1652F-C14F-402B-83CF-725CD3ED99EA}" type="presOf" srcId="{78A2BA22-D7C5-4D85-9CD8-B913CEF7F1CF}" destId="{739FFA32-3805-430F-9330-987AD303E8A4}" srcOrd="0" destOrd="0" presId="urn:microsoft.com/office/officeart/2005/8/layout/lProcess2"/>
    <dgm:cxn modelId="{E6F6C435-43C7-48D0-B663-799717BA8606}" type="presOf" srcId="{EF6894BC-24A9-4568-ABC2-EB50BEB1975A}" destId="{3654D99B-60C7-432F-AAE3-0B2502A94852}" srcOrd="0" destOrd="0" presId="urn:microsoft.com/office/officeart/2005/8/layout/lProcess2"/>
    <dgm:cxn modelId="{FF78B337-4229-4320-8073-0F280555EE75}" srcId="{2E1A91EC-90D3-4298-9FAD-10F2A54AB8DE}" destId="{16DBC547-C345-459F-8FE7-662858A2B73A}" srcOrd="1" destOrd="0" parTransId="{B3F81FEF-2B0D-409C-B6DA-A174E3749637}" sibTransId="{126640B6-AE46-488C-9B3A-0DD55C675FEF}"/>
    <dgm:cxn modelId="{26091538-EE50-4059-85B7-643F7ED1CD24}" srcId="{EBA0D631-C69A-42CB-80A9-A07BF927AEEC}" destId="{57DD9F8D-E9C2-4326-854D-272C437D525F}" srcOrd="1" destOrd="0" parTransId="{2FB439AB-DE33-44CF-975D-EC549B229FFB}" sibTransId="{AF925F13-8CD3-4F69-9C1D-4580ABC2C7C6}"/>
    <dgm:cxn modelId="{61A74A39-0506-4A43-9493-6B788191F8E5}" type="presOf" srcId="{78E03D9A-32C5-4E54-A162-00AE79B68F7E}" destId="{62698A1C-C53F-4B09-90E2-82E293E5238D}" srcOrd="1" destOrd="0" presId="urn:microsoft.com/office/officeart/2005/8/layout/lProcess2"/>
    <dgm:cxn modelId="{B59EB13D-E56C-44D5-A6E1-51126B3202F6}" type="presOf" srcId="{7CA5223A-2A10-4247-995C-0B6B029FF26C}" destId="{9E2A4232-B976-4335-A1AB-86FC47524F50}" srcOrd="0" destOrd="0" presId="urn:microsoft.com/office/officeart/2005/8/layout/lProcess2"/>
    <dgm:cxn modelId="{F6A8D33D-0747-4031-BA46-A2CA0832BA5B}" srcId="{2E1A91EC-90D3-4298-9FAD-10F2A54AB8DE}" destId="{558D68BB-1B67-4FB7-94E7-7740C912D877}" srcOrd="0" destOrd="0" parTransId="{ACA0A318-8A9A-4CD7-BD69-363551DA469F}" sibTransId="{42660267-8DD9-485A-B911-985862DA0B20}"/>
    <dgm:cxn modelId="{B575EF5C-DD50-42AC-AC94-F7B5E8A1B96D}" type="presOf" srcId="{AECD658E-01A0-4374-80FB-C53FE37257A3}" destId="{E106BB1E-CDF1-4193-AF79-0B3A8B2758E9}" srcOrd="0" destOrd="0" presId="urn:microsoft.com/office/officeart/2005/8/layout/lProcess2"/>
    <dgm:cxn modelId="{5602CC5D-013D-4C64-B5F4-2BCBEAB25859}" type="presOf" srcId="{745A1599-A15F-43DD-ABAB-F9552970287F}" destId="{849B9275-9080-4E4C-B15B-9CCCFCA427B3}" srcOrd="0" destOrd="0" presId="urn:microsoft.com/office/officeart/2005/8/layout/lProcess2"/>
    <dgm:cxn modelId="{429EA55E-AA34-494E-973E-AB034DF42B2E}" srcId="{E74B53FF-E4A4-439F-9A44-9DE024A7FF97}" destId="{78A2BA22-D7C5-4D85-9CD8-B913CEF7F1CF}" srcOrd="0" destOrd="0" parTransId="{70F0A5AC-FB65-48D1-A4D6-5E8E01472ADC}" sibTransId="{3E243DED-178D-4108-9FF6-C4170E233B7A}"/>
    <dgm:cxn modelId="{0B580D5F-D78D-44F1-B9D3-575ECEF31AFA}" type="presOf" srcId="{2E1A91EC-90D3-4298-9FAD-10F2A54AB8DE}" destId="{75972ADA-FC6F-4F01-A68E-A4193C4D8B4C}" srcOrd="0" destOrd="0" presId="urn:microsoft.com/office/officeart/2005/8/layout/lProcess2"/>
    <dgm:cxn modelId="{A3769161-9320-479D-A735-A492CEF71CA7}" srcId="{492A16E1-3735-43D8-8C9C-3125C22C28BB}" destId="{52EAE290-D220-4ECF-B542-A4D452DA9DE6}" srcOrd="0" destOrd="0" parTransId="{7EE48A38-F6B4-45CD-91B6-0FCBEF8D7346}" sibTransId="{BA0CEB40-3B4A-403C-9AF4-6DA2EDF6BF2F}"/>
    <dgm:cxn modelId="{4FBAA942-70BB-4DEA-9C10-B73571BD39C7}" type="presOf" srcId="{DEE092FC-E8F7-4C0A-9E7E-A6DB0F5BCBFA}" destId="{25178978-4139-45B6-BC46-E04623189A72}" srcOrd="1" destOrd="0" presId="urn:microsoft.com/office/officeart/2005/8/layout/lProcess2"/>
    <dgm:cxn modelId="{75E50763-EF55-4DE6-9C06-23382F5C4588}" type="presOf" srcId="{E74B53FF-E4A4-439F-9A44-9DE024A7FF97}" destId="{3E735DC6-175E-4AE8-B573-707501A396CD}" srcOrd="0" destOrd="0" presId="urn:microsoft.com/office/officeart/2005/8/layout/lProcess2"/>
    <dgm:cxn modelId="{02A2CC64-ED6C-4507-9746-4385E223BBFB}" srcId="{E74B53FF-E4A4-439F-9A44-9DE024A7FF97}" destId="{76372A86-801B-4C11-8811-A6229FBA6975}" srcOrd="3" destOrd="0" parTransId="{19C060C9-C894-4045-89C0-17DD773ED82A}" sibTransId="{0AFD9751-192C-485F-B6AC-7AB0E5080A43}"/>
    <dgm:cxn modelId="{D60C8165-2CB5-4C18-B8C2-55439562191B}" type="presOf" srcId="{76372A86-801B-4C11-8811-A6229FBA6975}" destId="{5592E9BC-67DC-4AC2-9C0E-3FBFB13DF58C}" srcOrd="0" destOrd="0" presId="urn:microsoft.com/office/officeart/2005/8/layout/lProcess2"/>
    <dgm:cxn modelId="{603C1867-D28A-439D-BADE-819D46372C45}" srcId="{492A16E1-3735-43D8-8C9C-3125C22C28BB}" destId="{11A74719-5BAB-43A7-93BB-6FBAD9883F31}" srcOrd="1" destOrd="0" parTransId="{B874287C-E1B6-4612-9F2E-3A3C1B6F5A7E}" sibTransId="{4AE38F17-A530-4B51-AEB1-03F3FCDC047F}"/>
    <dgm:cxn modelId="{83441C47-2FF1-42A7-868F-36EEBF8D68A4}" srcId="{78A2BA22-D7C5-4D85-9CD8-B913CEF7F1CF}" destId="{E959A3F6-AF86-439D-8183-F5C5C7A60864}" srcOrd="0" destOrd="0" parTransId="{9F383B51-C943-4023-B0B9-D4B831F42256}" sibTransId="{BFDFB3A3-3BEA-43D9-BFCC-0D2F4E2460D3}"/>
    <dgm:cxn modelId="{C8403E49-8407-4D88-ACAC-AF9D5D39077A}" type="presOf" srcId="{CB501C25-F6FD-4554-884E-445266D189EF}" destId="{EC799142-DD38-439A-B37C-ADDBE2399ACF}" srcOrd="0" destOrd="0" presId="urn:microsoft.com/office/officeart/2005/8/layout/lProcess2"/>
    <dgm:cxn modelId="{C20B7F6A-538E-42D1-9B66-70F8488544F7}" type="presOf" srcId="{52EAE290-D220-4ECF-B542-A4D452DA9DE6}" destId="{424E1FD4-D6AE-433A-80D6-EAF0871B4BCB}" srcOrd="0" destOrd="0" presId="urn:microsoft.com/office/officeart/2005/8/layout/lProcess2"/>
    <dgm:cxn modelId="{E56EDD4A-A65C-468B-ABF0-61E711B40341}" srcId="{DEE092FC-E8F7-4C0A-9E7E-A6DB0F5BCBFA}" destId="{7CA5223A-2A10-4247-995C-0B6B029FF26C}" srcOrd="0" destOrd="0" parTransId="{F4DFBC89-A54A-421B-A977-C707B2BB3F4F}" sibTransId="{79726AF3-C68E-4760-8C8E-E08B2E93442C}"/>
    <dgm:cxn modelId="{3471144B-621A-49BC-BFE4-4871878ED0A3}" srcId="{97DAB604-6CC6-42AB-92CB-DF93285C53B0}" destId="{5B7C0820-DA5F-4D15-88EE-63703E4A5AD7}" srcOrd="0" destOrd="0" parTransId="{940A4CA1-A816-49C3-BFA2-5D182575B7C2}" sibTransId="{F838ED19-AC44-40AD-9AD0-7D0F70BE5BF3}"/>
    <dgm:cxn modelId="{2316AD6B-34FB-4EF1-BCCC-92938A48A5AF}" type="presOf" srcId="{FAE89807-634D-4520-84ED-ED41ED96419E}" destId="{8AC8EBC4-3EAB-4162-B505-CE7A7B17B575}" srcOrd="0" destOrd="0" presId="urn:microsoft.com/office/officeart/2005/8/layout/lProcess2"/>
    <dgm:cxn modelId="{7E64C74C-524C-4EF8-B547-BEED77E486E7}" type="presOf" srcId="{1EE8FE80-2718-4176-8801-3ACDF94A561C}" destId="{6A22562E-8C81-4170-AB1C-4CBDC7DE156F}" srcOrd="0" destOrd="0" presId="urn:microsoft.com/office/officeart/2005/8/layout/lProcess2"/>
    <dgm:cxn modelId="{DC30FD6E-36B2-42D4-A36B-60B9A7D72ECC}" srcId="{78E03D9A-32C5-4E54-A162-00AE79B68F7E}" destId="{CB501C25-F6FD-4554-884E-445266D189EF}" srcOrd="1" destOrd="0" parTransId="{CB89EC69-1EAB-4A48-9AF9-DADC592CA614}" sibTransId="{0BB63568-A5EC-4859-BD71-038E7F2548D9}"/>
    <dgm:cxn modelId="{8F990C50-747B-43A1-AB28-BDCC9A603DD9}" srcId="{78E03D9A-32C5-4E54-A162-00AE79B68F7E}" destId="{9916806E-34E0-4F76-A61A-8AEBB830FD8C}" srcOrd="0" destOrd="0" parTransId="{EA8CC144-127E-4A50-8D4F-3C52EBE32CE9}" sibTransId="{108057D0-26BD-4EB2-93E6-7A895456F144}"/>
    <dgm:cxn modelId="{3DC3FC71-9A75-4124-96CC-95CD80F608F8}" type="presOf" srcId="{2E1A91EC-90D3-4298-9FAD-10F2A54AB8DE}" destId="{30603068-B15A-4AA4-962E-D528AFE1FC6A}" srcOrd="1" destOrd="0" presId="urn:microsoft.com/office/officeart/2005/8/layout/lProcess2"/>
    <dgm:cxn modelId="{26589E55-54AC-4F5C-9F8D-2C2B122EF5CC}" srcId="{492A16E1-3735-43D8-8C9C-3125C22C28BB}" destId="{1A9FEE62-505C-4FB3-89D3-AC2A547CA7B6}" srcOrd="2" destOrd="0" parTransId="{FB14F73F-0EA3-4E02-B232-ACEA7482806E}" sibTransId="{FE4A11CC-471A-4687-A1C2-AE661EA154FC}"/>
    <dgm:cxn modelId="{ACEF8876-889C-4BA7-8ED1-1E8116CD3DF5}" type="presOf" srcId="{5B7C0820-DA5F-4D15-88EE-63703E4A5AD7}" destId="{E9F8DFB0-ECFC-4E54-BB89-5A85270B6B28}" srcOrd="0" destOrd="0" presId="urn:microsoft.com/office/officeart/2005/8/layout/lProcess2"/>
    <dgm:cxn modelId="{E9E99377-6EA5-4820-9049-909442D7FCCA}" srcId="{2E1A91EC-90D3-4298-9FAD-10F2A54AB8DE}" destId="{5199DF24-390D-4615-AC19-0E4413BD01BA}" srcOrd="2" destOrd="0" parTransId="{601401E7-7174-483F-B5C3-1A9B822FF7A9}" sibTransId="{A3BF95ED-B379-4F90-9B20-C2BCB6772192}"/>
    <dgm:cxn modelId="{87972958-88E4-4E0A-A2E5-92A515239474}" type="presOf" srcId="{159FB94E-0C7B-46AA-A303-BAC774BAEC58}" destId="{DC96D596-4878-4843-98B6-53BE2D45F2A5}" srcOrd="0" destOrd="0" presId="urn:microsoft.com/office/officeart/2005/8/layout/lProcess2"/>
    <dgm:cxn modelId="{21037F7B-D26C-4DF8-9188-931126A55BBF}" type="presOf" srcId="{EBA0D631-C69A-42CB-80A9-A07BF927AEEC}" destId="{04392F5F-8964-4C4E-AE87-80AA7F0F914F}" srcOrd="1" destOrd="0" presId="urn:microsoft.com/office/officeart/2005/8/layout/lProcess2"/>
    <dgm:cxn modelId="{E309717C-DA9F-49D0-8FD6-E4B90B50E473}" srcId="{AECD658E-01A0-4374-80FB-C53FE37257A3}" destId="{FAE89807-634D-4520-84ED-ED41ED96419E}" srcOrd="1" destOrd="0" parTransId="{96197D2E-BE17-4AED-BD0E-ED909DE9BA86}" sibTransId="{5020CEFB-345E-4BE4-AFFA-FBCE18A1128D}"/>
    <dgm:cxn modelId="{B0580D7F-C9DD-40C8-9044-FCB63FCCA65C}" srcId="{78E03D9A-32C5-4E54-A162-00AE79B68F7E}" destId="{9B2DD2B1-EFCC-4F20-AE74-FEA4C1A53409}" srcOrd="2" destOrd="0" parTransId="{0981AA71-A6F2-45E4-8E7C-3A48F06D04A3}" sibTransId="{CB958C50-D4D5-41BE-BF92-9D92B83E679A}"/>
    <dgm:cxn modelId="{CB8A0E80-109D-44C8-84F3-7A9162C8EEB6}" type="presOf" srcId="{9916806E-34E0-4F76-A61A-8AEBB830FD8C}" destId="{A0FEEA84-9FCB-4F75-98E4-D2A12CD29DEE}" srcOrd="0" destOrd="0" presId="urn:microsoft.com/office/officeart/2005/8/layout/lProcess2"/>
    <dgm:cxn modelId="{41D50D82-4173-4E50-8D48-8A33C4D17872}" srcId="{1AF8462D-2801-4409-811D-95DA3722C3A5}" destId="{19AA0364-1E7C-4DEF-A617-49E9EFC3BD52}" srcOrd="0" destOrd="0" parTransId="{54172968-4795-477D-A9E9-9B0989D7AB91}" sibTransId="{ACC7D627-511F-4398-8E3A-766AF81895CC}"/>
    <dgm:cxn modelId="{88971183-2FE3-4A58-B4A8-B2D56957B5A6}" type="presOf" srcId="{5199DF24-390D-4615-AC19-0E4413BD01BA}" destId="{BDD52B2C-C8B3-4A81-88A0-5C87404C26AB}" srcOrd="0" destOrd="0" presId="urn:microsoft.com/office/officeart/2005/8/layout/lProcess2"/>
    <dgm:cxn modelId="{14982486-7F67-4B7D-9D78-59A548F79EEE}" type="presOf" srcId="{E959A3F6-AF86-439D-8183-F5C5C7A60864}" destId="{42EB325E-87A1-47D0-9AAA-2705C46EF738}" srcOrd="0" destOrd="0" presId="urn:microsoft.com/office/officeart/2005/8/layout/lProcess2"/>
    <dgm:cxn modelId="{50D7C48B-F651-4357-8829-91FFF51241EC}" type="presOf" srcId="{8ECA3C9D-91A0-4C91-9244-D9CCAD83035C}" destId="{29907D5F-8959-47DE-9009-CA973C936EA7}" srcOrd="0" destOrd="0" presId="urn:microsoft.com/office/officeart/2005/8/layout/lProcess2"/>
    <dgm:cxn modelId="{603DC98C-FA3E-442A-ADBF-E02618A74076}" type="presOf" srcId="{EBA0D631-C69A-42CB-80A9-A07BF927AEEC}" destId="{692EDC39-0006-4591-91E5-5093FE772BC6}" srcOrd="0" destOrd="0" presId="urn:microsoft.com/office/officeart/2005/8/layout/lProcess2"/>
    <dgm:cxn modelId="{B912818F-FE58-4DEF-A053-98C8459EFE3C}" type="presOf" srcId="{97DAB604-6CC6-42AB-92CB-DF93285C53B0}" destId="{B1B07B38-9EA7-4533-B334-CF487BB1DA5B}" srcOrd="1" destOrd="0" presId="urn:microsoft.com/office/officeart/2005/8/layout/lProcess2"/>
    <dgm:cxn modelId="{E9BE3D90-C712-44E1-9C3F-DBC664746C57}" srcId="{76372A86-801B-4C11-8811-A6229FBA6975}" destId="{8ECA3C9D-91A0-4C91-9244-D9CCAD83035C}" srcOrd="1" destOrd="0" parTransId="{3FC7D5B9-6B09-4D0C-A9D9-92F736D95271}" sibTransId="{99BA8554-ED2F-4DBA-862F-4CE6942A3549}"/>
    <dgm:cxn modelId="{ADBF2491-DF32-4E92-AB87-2EE4A70CB708}" srcId="{97DAB604-6CC6-42AB-92CB-DF93285C53B0}" destId="{EF6894BC-24A9-4568-ABC2-EB50BEB1975A}" srcOrd="2" destOrd="0" parTransId="{B5F185E9-1BD3-43FB-BA0C-CD320BEAE927}" sibTransId="{A57E961E-E588-49EA-BF40-6840A2AFE732}"/>
    <dgm:cxn modelId="{AC1C3F91-AD01-4172-8AF4-997EEEFCE1AF}" type="presOf" srcId="{1AF8462D-2801-4409-811D-95DA3722C3A5}" destId="{DEF78D3B-FABF-492E-8936-92ECC39811AB}" srcOrd="1" destOrd="0" presId="urn:microsoft.com/office/officeart/2005/8/layout/lProcess2"/>
    <dgm:cxn modelId="{120F039B-769E-429E-8975-4DF44F356617}" srcId="{AECD658E-01A0-4374-80FB-C53FE37257A3}" destId="{72A1615F-43F1-450E-BA7B-6DF987403B7A}" srcOrd="0" destOrd="0" parTransId="{37F95FEC-09FB-4F60-8FA4-512BFEFD25B7}" sibTransId="{4E0C513F-A8E9-4BB6-B1B6-EC81B38B27F1}"/>
    <dgm:cxn modelId="{00238A9D-B969-4364-B014-BEA2B9D98599}" srcId="{76372A86-801B-4C11-8811-A6229FBA6975}" destId="{B69AFDAC-8ABD-4459-BF30-9B1FC2B7904E}" srcOrd="2" destOrd="0" parTransId="{D869C1DB-1E84-4B14-9EE4-1AE1C75D2B56}" sibTransId="{B1223453-2FAD-488B-8F97-CB1DA850F72D}"/>
    <dgm:cxn modelId="{5B3D46A0-EAF3-428E-980F-E74441F9CD71}" srcId="{EBA0D631-C69A-42CB-80A9-A07BF927AEEC}" destId="{2F22F7F7-E999-40C7-AC55-7FF3032A1E15}" srcOrd="0" destOrd="0" parTransId="{8B494921-5CE2-4769-965F-350C87974200}" sibTransId="{E7913ACE-B747-466D-A379-61F815821499}"/>
    <dgm:cxn modelId="{64A9C2A0-9D2F-4C7C-B202-A318702AD613}" type="presOf" srcId="{19AA0364-1E7C-4DEF-A617-49E9EFC3BD52}" destId="{6F0E0DCA-0AB2-4BE6-AE1D-354B412E076B}" srcOrd="0" destOrd="0" presId="urn:microsoft.com/office/officeart/2005/8/layout/lProcess2"/>
    <dgm:cxn modelId="{FE84DCA6-288F-40B4-974F-58B137D57433}" type="presOf" srcId="{1A9FEE62-505C-4FB3-89D3-AC2A547CA7B6}" destId="{CDFD4017-9140-4D1C-8BB2-D95D834C31E8}" srcOrd="0" destOrd="0" presId="urn:microsoft.com/office/officeart/2005/8/layout/lProcess2"/>
    <dgm:cxn modelId="{72981CA7-7A70-4094-96BB-2F72B3A675C5}" type="presOf" srcId="{DEE092FC-E8F7-4C0A-9E7E-A6DB0F5BCBFA}" destId="{0534805D-77EF-4379-8492-CBFB8E6F7637}" srcOrd="0" destOrd="0" presId="urn:microsoft.com/office/officeart/2005/8/layout/lProcess2"/>
    <dgm:cxn modelId="{BD9D5AAD-EC8A-4ED3-9779-22A51BD57B52}" type="presOf" srcId="{11A74719-5BAB-43A7-93BB-6FBAD9883F31}" destId="{9A00D101-E3FF-4844-8F40-3EA6561A790C}" srcOrd="0" destOrd="0" presId="urn:microsoft.com/office/officeart/2005/8/layout/lProcess2"/>
    <dgm:cxn modelId="{288B68B0-6D99-4E9C-96A4-680931E97710}" srcId="{78A2BA22-D7C5-4D85-9CD8-B913CEF7F1CF}" destId="{4FF1EA24-F155-443A-85F6-25F0C538E2ED}" srcOrd="2" destOrd="0" parTransId="{9E885362-B20B-4C7D-A00F-18C318090253}" sibTransId="{07B76ABB-CF0D-4314-A956-5D24DE9D4E44}"/>
    <dgm:cxn modelId="{AA6E06B2-AB4A-42A5-BA26-13DF7B0EE126}" type="presOf" srcId="{78E03D9A-32C5-4E54-A162-00AE79B68F7E}" destId="{9C89BB55-9E27-48F4-969B-C0F656FF3A55}" srcOrd="0" destOrd="0" presId="urn:microsoft.com/office/officeart/2005/8/layout/lProcess2"/>
    <dgm:cxn modelId="{9139D2B3-7729-45A5-8DEC-3E9E82E4D7A0}" srcId="{E74B53FF-E4A4-439F-9A44-9DE024A7FF97}" destId="{EBA0D631-C69A-42CB-80A9-A07BF927AEEC}" srcOrd="2" destOrd="0" parTransId="{39174B91-6B4B-42D7-AAD7-EB6820DAE551}" sibTransId="{E3997FA4-1A24-4DFE-95E5-CC91E4EACCBC}"/>
    <dgm:cxn modelId="{33A68DB4-E045-4920-8D38-F8AD01979FAE}" type="presOf" srcId="{558D68BB-1B67-4FB7-94E7-7740C912D877}" destId="{9FC29BD8-C72C-4365-9DD4-334DAC6B4130}" srcOrd="0" destOrd="0" presId="urn:microsoft.com/office/officeart/2005/8/layout/lProcess2"/>
    <dgm:cxn modelId="{7D26EEB7-633C-4E5C-8AE7-DB0E946AE79B}" srcId="{E74B53FF-E4A4-439F-9A44-9DE024A7FF97}" destId="{97DAB604-6CC6-42AB-92CB-DF93285C53B0}" srcOrd="6" destOrd="0" parTransId="{1E5490B1-7971-4B62-B4F4-870BA6E563C3}" sibTransId="{EF93100F-EC3F-4D81-B27F-388DDE307695}"/>
    <dgm:cxn modelId="{ED2DBBBB-CCE3-44D8-B73C-4E776EE56136}" type="presOf" srcId="{EFCFAE08-2F53-4B79-98EE-D9EECA4F3ED9}" destId="{02FF97DF-5BDA-43E8-8F33-A739555F83BD}" srcOrd="0" destOrd="0" presId="urn:microsoft.com/office/officeart/2005/8/layout/lProcess2"/>
    <dgm:cxn modelId="{3BBC69BC-6A11-4511-B201-822065D3A11A}" type="presOf" srcId="{492A16E1-3735-43D8-8C9C-3125C22C28BB}" destId="{4AC819B7-6492-42C3-9E28-2A84ED435E1E}" srcOrd="0" destOrd="0" presId="urn:microsoft.com/office/officeart/2005/8/layout/lProcess2"/>
    <dgm:cxn modelId="{A7CB7DBD-86E1-440E-B38B-46CABC1660C8}" type="presOf" srcId="{21C914FC-FD45-4EA5-B475-4DF7454BB412}" destId="{8625D1C9-8A73-43EF-9B1D-9822C0A2E473}" srcOrd="0" destOrd="0" presId="urn:microsoft.com/office/officeart/2005/8/layout/lProcess2"/>
    <dgm:cxn modelId="{581178C2-E44F-46C1-8A10-053C52CCC4AA}" type="presOf" srcId="{97DAB604-6CC6-42AB-92CB-DF93285C53B0}" destId="{7F6FE5C8-0C40-440B-AF17-43E432F52394}" srcOrd="0" destOrd="0" presId="urn:microsoft.com/office/officeart/2005/8/layout/lProcess2"/>
    <dgm:cxn modelId="{733EE7C9-08E9-47BA-8AB1-41C781B3526A}" type="presOf" srcId="{76372A86-801B-4C11-8811-A6229FBA6975}" destId="{80099F7C-59B1-421D-B696-62AED2D227A1}" srcOrd="1" destOrd="0" presId="urn:microsoft.com/office/officeart/2005/8/layout/lProcess2"/>
    <dgm:cxn modelId="{D3FD5FCB-EBB6-4205-AEA0-8451C7D7A5C3}" type="presOf" srcId="{72A1615F-43F1-450E-BA7B-6DF987403B7A}" destId="{D025528B-A399-4256-BBBA-7C5E242A935F}" srcOrd="0" destOrd="0" presId="urn:microsoft.com/office/officeart/2005/8/layout/lProcess2"/>
    <dgm:cxn modelId="{1E9DC6CB-B3E0-4BC1-B89F-DB8A06366B0D}" type="presOf" srcId="{78A2BA22-D7C5-4D85-9CD8-B913CEF7F1CF}" destId="{E7776430-700A-4367-BF2B-3B3FD78887F1}" srcOrd="1" destOrd="0" presId="urn:microsoft.com/office/officeart/2005/8/layout/lProcess2"/>
    <dgm:cxn modelId="{F7D990CD-7433-4B44-B84F-7BF977849036}" srcId="{78A2BA22-D7C5-4D85-9CD8-B913CEF7F1CF}" destId="{23C5DD9A-E28C-491E-884E-0AD0FBE67483}" srcOrd="1" destOrd="0" parTransId="{D09BAFBF-66DB-4C58-A49E-5C2390CAD69E}" sibTransId="{593093D8-D338-4A36-AC62-67F3CB37B201}"/>
    <dgm:cxn modelId="{770696CD-FA15-4738-A5A5-3B49C3A70455}" type="presOf" srcId="{57DD9F8D-E9C2-4326-854D-272C437D525F}" destId="{ABDC7A54-7A4B-49EF-B0D7-D58D3F5021FE}" srcOrd="0" destOrd="0" presId="urn:microsoft.com/office/officeart/2005/8/layout/lProcess2"/>
    <dgm:cxn modelId="{42DCDBCD-3F9A-4D3B-B708-4A5B87D29DC9}" srcId="{1AF8462D-2801-4409-811D-95DA3722C3A5}" destId="{21C914FC-FD45-4EA5-B475-4DF7454BB412}" srcOrd="1" destOrd="0" parTransId="{57B898D4-F94E-4B47-AF51-346C979432A0}" sibTransId="{5EB50C08-A715-4CEE-AA0C-0864E0912758}"/>
    <dgm:cxn modelId="{43D881D1-B36A-42AD-8B81-0BEFECFE2D70}" srcId="{E74B53FF-E4A4-439F-9A44-9DE024A7FF97}" destId="{492A16E1-3735-43D8-8C9C-3125C22C28BB}" srcOrd="7" destOrd="0" parTransId="{8FEF5294-CCD0-4F39-B8BC-A39C7F42729A}" sibTransId="{43B553B0-66E5-4743-9BF5-D74199E4022C}"/>
    <dgm:cxn modelId="{1906E0DC-83B7-4066-AEBD-8C0ED48AC55D}" srcId="{DEE092FC-E8F7-4C0A-9E7E-A6DB0F5BCBFA}" destId="{24795856-EBF6-488F-9CFF-6B8454F09BF7}" srcOrd="2" destOrd="0" parTransId="{3E317273-3759-4817-A8DB-2FF12751BBC8}" sibTransId="{D3DB2CD2-7545-4105-9416-F9303143D60E}"/>
    <dgm:cxn modelId="{69254FDD-45BD-4EDF-B017-0D8F8C44997B}" srcId="{EBA0D631-C69A-42CB-80A9-A07BF927AEEC}" destId="{EFCFAE08-2F53-4B79-98EE-D9EECA4F3ED9}" srcOrd="2" destOrd="0" parTransId="{2758A550-6FCB-484B-950A-90A6560A3309}" sibTransId="{2F4D8C56-8AD4-4B7E-B7C6-AA43903BFAAF}"/>
    <dgm:cxn modelId="{5E44CEE0-51E4-4C72-BFC8-24BEEE2B07E0}" srcId="{E74B53FF-E4A4-439F-9A44-9DE024A7FF97}" destId="{78E03D9A-32C5-4E54-A162-00AE79B68F7E}" srcOrd="8" destOrd="0" parTransId="{331357EB-A2EA-4AE6-BE0B-FB974E6B9568}" sibTransId="{06252281-E699-4A3A-A2E8-D1D97D0C4285}"/>
    <dgm:cxn modelId="{AE5D54E1-6343-4135-9EA2-2C7768719E6C}" type="presOf" srcId="{23C5DD9A-E28C-491E-884E-0AD0FBE67483}" destId="{389A5AA0-C6EE-443B-8064-6579CE37CBED}" srcOrd="0" destOrd="0" presId="urn:microsoft.com/office/officeart/2005/8/layout/lProcess2"/>
    <dgm:cxn modelId="{C4A23FE3-965A-4936-AB7D-DD5E73A4AEED}" type="presOf" srcId="{1AF8462D-2801-4409-811D-95DA3722C3A5}" destId="{18A02831-C934-44A5-82F6-36C4C1A2B3F4}" srcOrd="0" destOrd="0" presId="urn:microsoft.com/office/officeart/2005/8/layout/lProcess2"/>
    <dgm:cxn modelId="{30ADA8E9-2CDC-498C-BEE7-72B8409DECE0}" type="presOf" srcId="{9B2DD2B1-EFCC-4F20-AE74-FEA4C1A53409}" destId="{A0BAB763-6A29-45BE-BB3D-9B82E353FC02}" srcOrd="0" destOrd="0" presId="urn:microsoft.com/office/officeart/2005/8/layout/lProcess2"/>
    <dgm:cxn modelId="{8F36EBF6-EBFA-4E8E-BCA6-6181AA8EC052}" type="presOf" srcId="{AECD658E-01A0-4374-80FB-C53FE37257A3}" destId="{0E588C1E-31B1-4656-9A1B-2834371C85C1}" srcOrd="1" destOrd="0" presId="urn:microsoft.com/office/officeart/2005/8/layout/lProcess2"/>
    <dgm:cxn modelId="{4B9658F8-0997-4E2B-AFD4-5AA3F881D06C}" type="presOf" srcId="{36103908-E1EC-4F48-AD5F-7B3FED495A2D}" destId="{A4B9B5AF-0600-46F5-B28C-A85464E0C4CC}" srcOrd="0" destOrd="0" presId="urn:microsoft.com/office/officeart/2005/8/layout/lProcess2"/>
    <dgm:cxn modelId="{744384F9-3D4A-419B-A5F7-A9D5F1972D36}" srcId="{E74B53FF-E4A4-439F-9A44-9DE024A7FF97}" destId="{AECD658E-01A0-4374-80FB-C53FE37257A3}" srcOrd="4" destOrd="0" parTransId="{9A34BE00-7EDC-42A7-8B5A-4670E847D52D}" sibTransId="{5D56A174-4BCB-4134-8A34-5DA62914B4B7}"/>
    <dgm:cxn modelId="{8BFB216D-58CE-4170-B39F-46872A55D2A7}" type="presParOf" srcId="{3E735DC6-175E-4AE8-B573-707501A396CD}" destId="{406A1D2E-9131-4D15-84D8-BB68E90178A3}" srcOrd="0" destOrd="0" presId="urn:microsoft.com/office/officeart/2005/8/layout/lProcess2"/>
    <dgm:cxn modelId="{22853835-3632-4A8B-A107-69F1D62D7A6D}" type="presParOf" srcId="{406A1D2E-9131-4D15-84D8-BB68E90178A3}" destId="{739FFA32-3805-430F-9330-987AD303E8A4}" srcOrd="0" destOrd="0" presId="urn:microsoft.com/office/officeart/2005/8/layout/lProcess2"/>
    <dgm:cxn modelId="{F652C95D-5E20-476C-B13B-F3364BCD9E4C}" type="presParOf" srcId="{406A1D2E-9131-4D15-84D8-BB68E90178A3}" destId="{E7776430-700A-4367-BF2B-3B3FD78887F1}" srcOrd="1" destOrd="0" presId="urn:microsoft.com/office/officeart/2005/8/layout/lProcess2"/>
    <dgm:cxn modelId="{32732C24-4C73-4C9A-AE61-EE9FED95FE5E}" type="presParOf" srcId="{406A1D2E-9131-4D15-84D8-BB68E90178A3}" destId="{4609987A-FC16-4FCF-8487-AF95DD5E80B6}" srcOrd="2" destOrd="0" presId="urn:microsoft.com/office/officeart/2005/8/layout/lProcess2"/>
    <dgm:cxn modelId="{1D734B3D-3351-4248-B930-8E502CB136F9}" type="presParOf" srcId="{4609987A-FC16-4FCF-8487-AF95DD5E80B6}" destId="{15779CEC-8A1C-4025-AE87-F3B3291FCC60}" srcOrd="0" destOrd="0" presId="urn:microsoft.com/office/officeart/2005/8/layout/lProcess2"/>
    <dgm:cxn modelId="{9455B658-A184-4886-BD81-C03AC8DACFE7}" type="presParOf" srcId="{15779CEC-8A1C-4025-AE87-F3B3291FCC60}" destId="{42EB325E-87A1-47D0-9AAA-2705C46EF738}" srcOrd="0" destOrd="0" presId="urn:microsoft.com/office/officeart/2005/8/layout/lProcess2"/>
    <dgm:cxn modelId="{F3FD491D-D963-4F3F-AB33-E8E9467B0687}" type="presParOf" srcId="{15779CEC-8A1C-4025-AE87-F3B3291FCC60}" destId="{720720BA-9F1E-4C04-A89B-780FF1E74663}" srcOrd="1" destOrd="0" presId="urn:microsoft.com/office/officeart/2005/8/layout/lProcess2"/>
    <dgm:cxn modelId="{D94BD019-9EC7-4F2C-9E32-F481A8B2EF36}" type="presParOf" srcId="{15779CEC-8A1C-4025-AE87-F3B3291FCC60}" destId="{389A5AA0-C6EE-443B-8064-6579CE37CBED}" srcOrd="2" destOrd="0" presId="urn:microsoft.com/office/officeart/2005/8/layout/lProcess2"/>
    <dgm:cxn modelId="{98AE0681-53BF-4BEB-A334-F811B01094EC}" type="presParOf" srcId="{15779CEC-8A1C-4025-AE87-F3B3291FCC60}" destId="{2F601C91-43F2-49F2-A4F4-F01D0B23EA91}" srcOrd="3" destOrd="0" presId="urn:microsoft.com/office/officeart/2005/8/layout/lProcess2"/>
    <dgm:cxn modelId="{A2941793-5F83-4D10-AAA9-C9FD85DB7527}" type="presParOf" srcId="{15779CEC-8A1C-4025-AE87-F3B3291FCC60}" destId="{547F9F0F-E910-450D-807B-7E66FCE4B97B}" srcOrd="4" destOrd="0" presId="urn:microsoft.com/office/officeart/2005/8/layout/lProcess2"/>
    <dgm:cxn modelId="{5DDC5B1D-99DF-4AA4-B8CE-9BE53EB61C4B}" type="presParOf" srcId="{3E735DC6-175E-4AE8-B573-707501A396CD}" destId="{D1AAC54E-441E-45A9-AF4A-6FB8786E5719}" srcOrd="1" destOrd="0" presId="urn:microsoft.com/office/officeart/2005/8/layout/lProcess2"/>
    <dgm:cxn modelId="{24051AC4-CFC6-450A-9B5A-8F9E49CDAB3D}" type="presParOf" srcId="{3E735DC6-175E-4AE8-B573-707501A396CD}" destId="{80611DBC-9D03-4B4A-8586-AB4AB487A815}" srcOrd="2" destOrd="0" presId="urn:microsoft.com/office/officeart/2005/8/layout/lProcess2"/>
    <dgm:cxn modelId="{214B81FE-67CB-4FA0-ADC5-2E857FDCEA56}" type="presParOf" srcId="{80611DBC-9D03-4B4A-8586-AB4AB487A815}" destId="{75972ADA-FC6F-4F01-A68E-A4193C4D8B4C}" srcOrd="0" destOrd="0" presId="urn:microsoft.com/office/officeart/2005/8/layout/lProcess2"/>
    <dgm:cxn modelId="{C813B6F0-01AF-4E0D-AE29-D6640A999008}" type="presParOf" srcId="{80611DBC-9D03-4B4A-8586-AB4AB487A815}" destId="{30603068-B15A-4AA4-962E-D528AFE1FC6A}" srcOrd="1" destOrd="0" presId="urn:microsoft.com/office/officeart/2005/8/layout/lProcess2"/>
    <dgm:cxn modelId="{C90A3EEE-5533-44BB-AB87-357AA7D60661}" type="presParOf" srcId="{80611DBC-9D03-4B4A-8586-AB4AB487A815}" destId="{8002BC6A-BE88-4860-8ED2-DFF0221A1463}" srcOrd="2" destOrd="0" presId="urn:microsoft.com/office/officeart/2005/8/layout/lProcess2"/>
    <dgm:cxn modelId="{1CF76694-B416-472D-9AEC-E9B59AE380AE}" type="presParOf" srcId="{8002BC6A-BE88-4860-8ED2-DFF0221A1463}" destId="{80A0C670-E91C-4102-A8E5-9BC0774559D1}" srcOrd="0" destOrd="0" presId="urn:microsoft.com/office/officeart/2005/8/layout/lProcess2"/>
    <dgm:cxn modelId="{E2E9B259-9751-47B5-8883-3C8FB1895D5E}" type="presParOf" srcId="{80A0C670-E91C-4102-A8E5-9BC0774559D1}" destId="{9FC29BD8-C72C-4365-9DD4-334DAC6B4130}" srcOrd="0" destOrd="0" presId="urn:microsoft.com/office/officeart/2005/8/layout/lProcess2"/>
    <dgm:cxn modelId="{ACF36CF4-AEAC-430A-B4DA-F14EA2FC7761}" type="presParOf" srcId="{80A0C670-E91C-4102-A8E5-9BC0774559D1}" destId="{4C2D248F-C26E-4508-9351-9A3322047191}" srcOrd="1" destOrd="0" presId="urn:microsoft.com/office/officeart/2005/8/layout/lProcess2"/>
    <dgm:cxn modelId="{30EBC911-3B3B-44DD-8DAB-936B53CA809E}" type="presParOf" srcId="{80A0C670-E91C-4102-A8E5-9BC0774559D1}" destId="{F91493A7-5422-431D-8AFD-7BB3FF19FFBE}" srcOrd="2" destOrd="0" presId="urn:microsoft.com/office/officeart/2005/8/layout/lProcess2"/>
    <dgm:cxn modelId="{67687FC9-33A2-4511-9240-D083B73DE204}" type="presParOf" srcId="{80A0C670-E91C-4102-A8E5-9BC0774559D1}" destId="{9D1C935C-9233-4D81-80CD-AD4B99C6C3DF}" srcOrd="3" destOrd="0" presId="urn:microsoft.com/office/officeart/2005/8/layout/lProcess2"/>
    <dgm:cxn modelId="{3F2ADBB0-515F-4A89-A4BD-74C0B08869ED}" type="presParOf" srcId="{80A0C670-E91C-4102-A8E5-9BC0774559D1}" destId="{BDD52B2C-C8B3-4A81-88A0-5C87404C26AB}" srcOrd="4" destOrd="0" presId="urn:microsoft.com/office/officeart/2005/8/layout/lProcess2"/>
    <dgm:cxn modelId="{BFDAC8AC-C9C3-4AA3-9634-6674C1316F89}" type="presParOf" srcId="{3E735DC6-175E-4AE8-B573-707501A396CD}" destId="{95612A10-374B-49A8-839C-921933DB7D06}" srcOrd="3" destOrd="0" presId="urn:microsoft.com/office/officeart/2005/8/layout/lProcess2"/>
    <dgm:cxn modelId="{2E590F85-9E80-4BD6-BA63-4DF14303C88C}" type="presParOf" srcId="{3E735DC6-175E-4AE8-B573-707501A396CD}" destId="{B213B5DB-515D-456B-A02E-6957896210EA}" srcOrd="4" destOrd="0" presId="urn:microsoft.com/office/officeart/2005/8/layout/lProcess2"/>
    <dgm:cxn modelId="{5D616297-C54A-49E6-AA3E-FAE7AA3AD0AB}" type="presParOf" srcId="{B213B5DB-515D-456B-A02E-6957896210EA}" destId="{692EDC39-0006-4591-91E5-5093FE772BC6}" srcOrd="0" destOrd="0" presId="urn:microsoft.com/office/officeart/2005/8/layout/lProcess2"/>
    <dgm:cxn modelId="{2E304759-3563-41AB-BC74-88A6A36B6B3F}" type="presParOf" srcId="{B213B5DB-515D-456B-A02E-6957896210EA}" destId="{04392F5F-8964-4C4E-AE87-80AA7F0F914F}" srcOrd="1" destOrd="0" presId="urn:microsoft.com/office/officeart/2005/8/layout/lProcess2"/>
    <dgm:cxn modelId="{8BC631A9-5AB1-4D87-BB3A-A59B3E22D62E}" type="presParOf" srcId="{B213B5DB-515D-456B-A02E-6957896210EA}" destId="{C2444329-2287-4021-822C-94CBBA1D9DEA}" srcOrd="2" destOrd="0" presId="urn:microsoft.com/office/officeart/2005/8/layout/lProcess2"/>
    <dgm:cxn modelId="{04AB3F2C-841C-4BBA-91FC-2507F3A37F4B}" type="presParOf" srcId="{C2444329-2287-4021-822C-94CBBA1D9DEA}" destId="{5C69DA27-23C4-40C9-B80F-F88DAE7F0197}" srcOrd="0" destOrd="0" presId="urn:microsoft.com/office/officeart/2005/8/layout/lProcess2"/>
    <dgm:cxn modelId="{902F7D72-E194-4C17-92DB-255C6CF04923}" type="presParOf" srcId="{5C69DA27-23C4-40C9-B80F-F88DAE7F0197}" destId="{86BD3798-D73D-4DA2-BB70-5C1A3C09D2D5}" srcOrd="0" destOrd="0" presId="urn:microsoft.com/office/officeart/2005/8/layout/lProcess2"/>
    <dgm:cxn modelId="{127EF7A2-E107-4591-A165-BA92658116AD}" type="presParOf" srcId="{5C69DA27-23C4-40C9-B80F-F88DAE7F0197}" destId="{0F59525B-1A01-42A7-B2BB-BAC750E8DFD2}" srcOrd="1" destOrd="0" presId="urn:microsoft.com/office/officeart/2005/8/layout/lProcess2"/>
    <dgm:cxn modelId="{FDFFE710-5E22-4278-9BC8-67F61DFC05DD}" type="presParOf" srcId="{5C69DA27-23C4-40C9-B80F-F88DAE7F0197}" destId="{ABDC7A54-7A4B-49EF-B0D7-D58D3F5021FE}" srcOrd="2" destOrd="0" presId="urn:microsoft.com/office/officeart/2005/8/layout/lProcess2"/>
    <dgm:cxn modelId="{41A1B41E-FA4D-4830-B060-98FDB058B47E}" type="presParOf" srcId="{5C69DA27-23C4-40C9-B80F-F88DAE7F0197}" destId="{C3770AAC-948F-4FAF-A14D-E72CFBA58A6E}" srcOrd="3" destOrd="0" presId="urn:microsoft.com/office/officeart/2005/8/layout/lProcess2"/>
    <dgm:cxn modelId="{6D38D7E6-BB27-4B06-82E6-975662745BA2}" type="presParOf" srcId="{5C69DA27-23C4-40C9-B80F-F88DAE7F0197}" destId="{02FF97DF-5BDA-43E8-8F33-A739555F83BD}" srcOrd="4" destOrd="0" presId="urn:microsoft.com/office/officeart/2005/8/layout/lProcess2"/>
    <dgm:cxn modelId="{6BB696CC-CB32-418A-8E50-BCBBF7615283}" type="presParOf" srcId="{3E735DC6-175E-4AE8-B573-707501A396CD}" destId="{2454D6DB-E372-44C0-B162-E1F94003C937}" srcOrd="5" destOrd="0" presId="urn:microsoft.com/office/officeart/2005/8/layout/lProcess2"/>
    <dgm:cxn modelId="{88F248F1-1F3A-48DF-ADEA-5C4BFE6BCBB5}" type="presParOf" srcId="{3E735DC6-175E-4AE8-B573-707501A396CD}" destId="{27D99503-E3B2-483D-B5C0-819454A9802B}" srcOrd="6" destOrd="0" presId="urn:microsoft.com/office/officeart/2005/8/layout/lProcess2"/>
    <dgm:cxn modelId="{C5CF8538-0537-450A-9EE1-B4EE07C009EE}" type="presParOf" srcId="{27D99503-E3B2-483D-B5C0-819454A9802B}" destId="{5592E9BC-67DC-4AC2-9C0E-3FBFB13DF58C}" srcOrd="0" destOrd="0" presId="urn:microsoft.com/office/officeart/2005/8/layout/lProcess2"/>
    <dgm:cxn modelId="{2C848F44-E83E-4EB0-80E3-2DC4C803A123}" type="presParOf" srcId="{27D99503-E3B2-483D-B5C0-819454A9802B}" destId="{80099F7C-59B1-421D-B696-62AED2D227A1}" srcOrd="1" destOrd="0" presId="urn:microsoft.com/office/officeart/2005/8/layout/lProcess2"/>
    <dgm:cxn modelId="{10DE4631-055A-4A4A-81D3-1931C166E879}" type="presParOf" srcId="{27D99503-E3B2-483D-B5C0-819454A9802B}" destId="{DAB5F482-4361-4807-92CD-7265AFF160FA}" srcOrd="2" destOrd="0" presId="urn:microsoft.com/office/officeart/2005/8/layout/lProcess2"/>
    <dgm:cxn modelId="{7C056B1A-7B3A-42D8-A7C9-2E2A4433A864}" type="presParOf" srcId="{DAB5F482-4361-4807-92CD-7265AFF160FA}" destId="{D85925AE-29CF-4876-B4F5-3B1717463473}" srcOrd="0" destOrd="0" presId="urn:microsoft.com/office/officeart/2005/8/layout/lProcess2"/>
    <dgm:cxn modelId="{4C218884-7A11-478B-89C5-FF65E6CF6B3E}" type="presParOf" srcId="{D85925AE-29CF-4876-B4F5-3B1717463473}" destId="{A4B9B5AF-0600-46F5-B28C-A85464E0C4CC}" srcOrd="0" destOrd="0" presId="urn:microsoft.com/office/officeart/2005/8/layout/lProcess2"/>
    <dgm:cxn modelId="{FD99C11E-94F7-4D39-AC3D-7456A0818010}" type="presParOf" srcId="{D85925AE-29CF-4876-B4F5-3B1717463473}" destId="{8EE95432-EB53-43E9-9F13-F7F46DB602D6}" srcOrd="1" destOrd="0" presId="urn:microsoft.com/office/officeart/2005/8/layout/lProcess2"/>
    <dgm:cxn modelId="{86DEB41C-867E-4325-AD8D-4B09AEECEC10}" type="presParOf" srcId="{D85925AE-29CF-4876-B4F5-3B1717463473}" destId="{29907D5F-8959-47DE-9009-CA973C936EA7}" srcOrd="2" destOrd="0" presId="urn:microsoft.com/office/officeart/2005/8/layout/lProcess2"/>
    <dgm:cxn modelId="{0B45BBC9-8A9C-4E90-A519-D30339FFCEB8}" type="presParOf" srcId="{D85925AE-29CF-4876-B4F5-3B1717463473}" destId="{71D8AF29-9D45-4049-AD58-3B10ADD5C095}" srcOrd="3" destOrd="0" presId="urn:microsoft.com/office/officeart/2005/8/layout/lProcess2"/>
    <dgm:cxn modelId="{5EEAE7DA-FBCB-41D6-9076-780FF06C1D26}" type="presParOf" srcId="{D85925AE-29CF-4876-B4F5-3B1717463473}" destId="{C42A1C5B-F8C2-4E15-BE56-86E02F969791}" srcOrd="4" destOrd="0" presId="urn:microsoft.com/office/officeart/2005/8/layout/lProcess2"/>
    <dgm:cxn modelId="{08C7540F-C78B-4551-B959-A82CBC0D20AA}" type="presParOf" srcId="{3E735DC6-175E-4AE8-B573-707501A396CD}" destId="{68CEAF92-EF05-4AA0-87EF-0C2B1B55C0C4}" srcOrd="7" destOrd="0" presId="urn:microsoft.com/office/officeart/2005/8/layout/lProcess2"/>
    <dgm:cxn modelId="{BE20D6B7-FED8-4D78-AADB-69C32B1A8250}" type="presParOf" srcId="{3E735DC6-175E-4AE8-B573-707501A396CD}" destId="{17B63EFC-574F-4437-A22E-329DA0DC15D9}" srcOrd="8" destOrd="0" presId="urn:microsoft.com/office/officeart/2005/8/layout/lProcess2"/>
    <dgm:cxn modelId="{D8C13F8D-3EEF-4DDF-B637-8A627EE6CF99}" type="presParOf" srcId="{17B63EFC-574F-4437-A22E-329DA0DC15D9}" destId="{E106BB1E-CDF1-4193-AF79-0B3A8B2758E9}" srcOrd="0" destOrd="0" presId="urn:microsoft.com/office/officeart/2005/8/layout/lProcess2"/>
    <dgm:cxn modelId="{E45A600E-A8AB-4B6A-93FC-6F2209C1DE02}" type="presParOf" srcId="{17B63EFC-574F-4437-A22E-329DA0DC15D9}" destId="{0E588C1E-31B1-4656-9A1B-2834371C85C1}" srcOrd="1" destOrd="0" presId="urn:microsoft.com/office/officeart/2005/8/layout/lProcess2"/>
    <dgm:cxn modelId="{5BA4669C-DC7A-481D-A592-5FB0E452417A}" type="presParOf" srcId="{17B63EFC-574F-4437-A22E-329DA0DC15D9}" destId="{8499ED73-90B4-4729-B905-187A8429731D}" srcOrd="2" destOrd="0" presId="urn:microsoft.com/office/officeart/2005/8/layout/lProcess2"/>
    <dgm:cxn modelId="{77C36181-B7EC-4889-B1D3-D0FE61166447}" type="presParOf" srcId="{8499ED73-90B4-4729-B905-187A8429731D}" destId="{A36524B6-BF31-4142-B288-55D919DA3BD7}" srcOrd="0" destOrd="0" presId="urn:microsoft.com/office/officeart/2005/8/layout/lProcess2"/>
    <dgm:cxn modelId="{8A1DA644-C854-47A1-B5E2-9EB195A57BE8}" type="presParOf" srcId="{A36524B6-BF31-4142-B288-55D919DA3BD7}" destId="{D025528B-A399-4256-BBBA-7C5E242A935F}" srcOrd="0" destOrd="0" presId="urn:microsoft.com/office/officeart/2005/8/layout/lProcess2"/>
    <dgm:cxn modelId="{2E068900-0640-4FA8-9047-E9E1B41F25A9}" type="presParOf" srcId="{A36524B6-BF31-4142-B288-55D919DA3BD7}" destId="{70C5FFB9-CF1C-48CB-8BD3-A66675836958}" srcOrd="1" destOrd="0" presId="urn:microsoft.com/office/officeart/2005/8/layout/lProcess2"/>
    <dgm:cxn modelId="{100430E4-1691-4B46-9F38-02EF2E30E9D6}" type="presParOf" srcId="{A36524B6-BF31-4142-B288-55D919DA3BD7}" destId="{8AC8EBC4-3EAB-4162-B505-CE7A7B17B575}" srcOrd="2" destOrd="0" presId="urn:microsoft.com/office/officeart/2005/8/layout/lProcess2"/>
    <dgm:cxn modelId="{6AB2C997-31D7-4D6E-9F4B-6D7EDDF617B5}" type="presParOf" srcId="{A36524B6-BF31-4142-B288-55D919DA3BD7}" destId="{42FC753C-118C-4077-9FB6-2083C2EB7C62}" srcOrd="3" destOrd="0" presId="urn:microsoft.com/office/officeart/2005/8/layout/lProcess2"/>
    <dgm:cxn modelId="{1CD9F40A-4E36-4A63-BB78-30243048CDAB}" type="presParOf" srcId="{A36524B6-BF31-4142-B288-55D919DA3BD7}" destId="{DC96D596-4878-4843-98B6-53BE2D45F2A5}" srcOrd="4" destOrd="0" presId="urn:microsoft.com/office/officeart/2005/8/layout/lProcess2"/>
    <dgm:cxn modelId="{3BEEC665-966F-4590-8477-A7987D1FEA77}" type="presParOf" srcId="{3E735DC6-175E-4AE8-B573-707501A396CD}" destId="{ACD3108C-ED5D-45E4-8070-65A59BA39DD2}" srcOrd="9" destOrd="0" presId="urn:microsoft.com/office/officeart/2005/8/layout/lProcess2"/>
    <dgm:cxn modelId="{ADD5250A-7E8F-4A76-8328-461527EB256D}" type="presParOf" srcId="{3E735DC6-175E-4AE8-B573-707501A396CD}" destId="{595168C6-5317-4114-98EB-4C9BB7986305}" srcOrd="10" destOrd="0" presId="urn:microsoft.com/office/officeart/2005/8/layout/lProcess2"/>
    <dgm:cxn modelId="{B81D813A-A6BC-4C45-B06E-384309199E2A}" type="presParOf" srcId="{595168C6-5317-4114-98EB-4C9BB7986305}" destId="{18A02831-C934-44A5-82F6-36C4C1A2B3F4}" srcOrd="0" destOrd="0" presId="urn:microsoft.com/office/officeart/2005/8/layout/lProcess2"/>
    <dgm:cxn modelId="{35B578A4-CA52-4CE5-BF4F-98A381B53274}" type="presParOf" srcId="{595168C6-5317-4114-98EB-4C9BB7986305}" destId="{DEF78D3B-FABF-492E-8936-92ECC39811AB}" srcOrd="1" destOrd="0" presId="urn:microsoft.com/office/officeart/2005/8/layout/lProcess2"/>
    <dgm:cxn modelId="{26F44E7F-6920-4093-84DB-3C5C8D23B38B}" type="presParOf" srcId="{595168C6-5317-4114-98EB-4C9BB7986305}" destId="{536F2CA3-9049-4F0A-9B5F-08909D987AD2}" srcOrd="2" destOrd="0" presId="urn:microsoft.com/office/officeart/2005/8/layout/lProcess2"/>
    <dgm:cxn modelId="{DAEC9827-26AC-4FDA-AFB7-CCB8FB6F9522}" type="presParOf" srcId="{536F2CA3-9049-4F0A-9B5F-08909D987AD2}" destId="{64D6B385-16D0-4997-8BA7-E75D7E296806}" srcOrd="0" destOrd="0" presId="urn:microsoft.com/office/officeart/2005/8/layout/lProcess2"/>
    <dgm:cxn modelId="{D85E73AD-C50C-4F75-9D22-A0B14EF19475}" type="presParOf" srcId="{64D6B385-16D0-4997-8BA7-E75D7E296806}" destId="{6F0E0DCA-0AB2-4BE6-AE1D-354B412E076B}" srcOrd="0" destOrd="0" presId="urn:microsoft.com/office/officeart/2005/8/layout/lProcess2"/>
    <dgm:cxn modelId="{E2CE2B9F-1E44-4E79-9AB6-ED8518BA327D}" type="presParOf" srcId="{64D6B385-16D0-4997-8BA7-E75D7E296806}" destId="{13318B82-13E1-40B6-A319-ACE6E08700A9}" srcOrd="1" destOrd="0" presId="urn:microsoft.com/office/officeart/2005/8/layout/lProcess2"/>
    <dgm:cxn modelId="{55EAB47C-80CE-43B7-B10A-268764E637DE}" type="presParOf" srcId="{64D6B385-16D0-4997-8BA7-E75D7E296806}" destId="{8625D1C9-8A73-43EF-9B1D-9822C0A2E473}" srcOrd="2" destOrd="0" presId="urn:microsoft.com/office/officeart/2005/8/layout/lProcess2"/>
    <dgm:cxn modelId="{F4E0EEF9-43AA-482A-9D08-47D049C2C665}" type="presParOf" srcId="{64D6B385-16D0-4997-8BA7-E75D7E296806}" destId="{E711DDF8-40D9-476F-BC30-D1822EE1FB86}" srcOrd="3" destOrd="0" presId="urn:microsoft.com/office/officeart/2005/8/layout/lProcess2"/>
    <dgm:cxn modelId="{19E67697-1AFE-4909-96D6-EE335CFFBBA9}" type="presParOf" srcId="{64D6B385-16D0-4997-8BA7-E75D7E296806}" destId="{849B9275-9080-4E4C-B15B-9CCCFCA427B3}" srcOrd="4" destOrd="0" presId="urn:microsoft.com/office/officeart/2005/8/layout/lProcess2"/>
    <dgm:cxn modelId="{420279E2-5EE8-4AE3-B72D-C376E839BA9E}" type="presParOf" srcId="{3E735DC6-175E-4AE8-B573-707501A396CD}" destId="{2893BE0C-EB97-47AA-8401-D552132F7D50}" srcOrd="11" destOrd="0" presId="urn:microsoft.com/office/officeart/2005/8/layout/lProcess2"/>
    <dgm:cxn modelId="{F4F872DC-0908-4803-93EF-9CB964B172EC}" type="presParOf" srcId="{3E735DC6-175E-4AE8-B573-707501A396CD}" destId="{1D772309-5BC6-46A2-855C-904E30E2B2A1}" srcOrd="12" destOrd="0" presId="urn:microsoft.com/office/officeart/2005/8/layout/lProcess2"/>
    <dgm:cxn modelId="{AC7FCADF-F872-44BF-8D68-EBEB3DF1D803}" type="presParOf" srcId="{1D772309-5BC6-46A2-855C-904E30E2B2A1}" destId="{7F6FE5C8-0C40-440B-AF17-43E432F52394}" srcOrd="0" destOrd="0" presId="urn:microsoft.com/office/officeart/2005/8/layout/lProcess2"/>
    <dgm:cxn modelId="{6431354C-6225-4A65-B464-FF5636898B15}" type="presParOf" srcId="{1D772309-5BC6-46A2-855C-904E30E2B2A1}" destId="{B1B07B38-9EA7-4533-B334-CF487BB1DA5B}" srcOrd="1" destOrd="0" presId="urn:microsoft.com/office/officeart/2005/8/layout/lProcess2"/>
    <dgm:cxn modelId="{0DE8D241-2DE9-4A73-AFEA-701BEF8F630B}" type="presParOf" srcId="{1D772309-5BC6-46A2-855C-904E30E2B2A1}" destId="{7B013C75-38AE-47AE-9F87-A544C58280F6}" srcOrd="2" destOrd="0" presId="urn:microsoft.com/office/officeart/2005/8/layout/lProcess2"/>
    <dgm:cxn modelId="{2093DBFC-A605-4741-8524-297C7BB97C2D}" type="presParOf" srcId="{7B013C75-38AE-47AE-9F87-A544C58280F6}" destId="{0B958EF7-BF2B-4350-9C08-C648594382E1}" srcOrd="0" destOrd="0" presId="urn:microsoft.com/office/officeart/2005/8/layout/lProcess2"/>
    <dgm:cxn modelId="{18BE814B-C6E5-4730-BFAC-680BEBCE7A30}" type="presParOf" srcId="{0B958EF7-BF2B-4350-9C08-C648594382E1}" destId="{E9F8DFB0-ECFC-4E54-BB89-5A85270B6B28}" srcOrd="0" destOrd="0" presId="urn:microsoft.com/office/officeart/2005/8/layout/lProcess2"/>
    <dgm:cxn modelId="{79647D48-0ED8-4489-AE7F-F439E8843A8F}" type="presParOf" srcId="{0B958EF7-BF2B-4350-9C08-C648594382E1}" destId="{52AA4118-BED0-4A9E-8966-443F0CDF51E2}" srcOrd="1" destOrd="0" presId="urn:microsoft.com/office/officeart/2005/8/layout/lProcess2"/>
    <dgm:cxn modelId="{AF7BDEC9-9160-4307-92C9-94CA1E074A39}" type="presParOf" srcId="{0B958EF7-BF2B-4350-9C08-C648594382E1}" destId="{6A22562E-8C81-4170-AB1C-4CBDC7DE156F}" srcOrd="2" destOrd="0" presId="urn:microsoft.com/office/officeart/2005/8/layout/lProcess2"/>
    <dgm:cxn modelId="{0EF83B17-6EB5-4222-826A-085951CB834F}" type="presParOf" srcId="{0B958EF7-BF2B-4350-9C08-C648594382E1}" destId="{9FCAE0BD-4C07-4D9D-9C13-F89B3AAD44A1}" srcOrd="3" destOrd="0" presId="urn:microsoft.com/office/officeart/2005/8/layout/lProcess2"/>
    <dgm:cxn modelId="{DAF09CF7-21AD-4924-BE08-7F47992C30A0}" type="presParOf" srcId="{0B958EF7-BF2B-4350-9C08-C648594382E1}" destId="{3654D99B-60C7-432F-AAE3-0B2502A94852}" srcOrd="4" destOrd="0" presId="urn:microsoft.com/office/officeart/2005/8/layout/lProcess2"/>
    <dgm:cxn modelId="{1B76B2E2-A065-4B7A-B20F-EC2019C74A49}" type="presParOf" srcId="{3E735DC6-175E-4AE8-B573-707501A396CD}" destId="{7C9887F5-E353-464E-B256-47887BB7FB57}" srcOrd="13" destOrd="0" presId="urn:microsoft.com/office/officeart/2005/8/layout/lProcess2"/>
    <dgm:cxn modelId="{AA1AABC5-DECD-46DF-8177-B0AA6549AD6E}" type="presParOf" srcId="{3E735DC6-175E-4AE8-B573-707501A396CD}" destId="{249203A0-4F50-42C5-A55E-9C17913F281A}" srcOrd="14" destOrd="0" presId="urn:microsoft.com/office/officeart/2005/8/layout/lProcess2"/>
    <dgm:cxn modelId="{93099972-C7F5-4DB5-ABE9-D8785B87F560}" type="presParOf" srcId="{249203A0-4F50-42C5-A55E-9C17913F281A}" destId="{4AC819B7-6492-42C3-9E28-2A84ED435E1E}" srcOrd="0" destOrd="0" presId="urn:microsoft.com/office/officeart/2005/8/layout/lProcess2"/>
    <dgm:cxn modelId="{987A25AE-A1F5-41C6-AB25-8421EAC866C9}" type="presParOf" srcId="{249203A0-4F50-42C5-A55E-9C17913F281A}" destId="{239C913F-8ABB-43E8-B0BD-E1380876B87B}" srcOrd="1" destOrd="0" presId="urn:microsoft.com/office/officeart/2005/8/layout/lProcess2"/>
    <dgm:cxn modelId="{FFED3312-7951-454A-81CD-3EA6A8008315}" type="presParOf" srcId="{249203A0-4F50-42C5-A55E-9C17913F281A}" destId="{0F13766A-9671-4960-8555-22517D77DDC9}" srcOrd="2" destOrd="0" presId="urn:microsoft.com/office/officeart/2005/8/layout/lProcess2"/>
    <dgm:cxn modelId="{5224732F-7520-4062-A9DB-3DFB66F75F19}" type="presParOf" srcId="{0F13766A-9671-4960-8555-22517D77DDC9}" destId="{D9E2AE06-0954-4ABC-A185-C2368AA75670}" srcOrd="0" destOrd="0" presId="urn:microsoft.com/office/officeart/2005/8/layout/lProcess2"/>
    <dgm:cxn modelId="{0EAD4BCC-58BF-413E-BD10-79466695E305}" type="presParOf" srcId="{D9E2AE06-0954-4ABC-A185-C2368AA75670}" destId="{424E1FD4-D6AE-433A-80D6-EAF0871B4BCB}" srcOrd="0" destOrd="0" presId="urn:microsoft.com/office/officeart/2005/8/layout/lProcess2"/>
    <dgm:cxn modelId="{B096B44D-ADA0-447E-80A6-CA4088934A08}" type="presParOf" srcId="{D9E2AE06-0954-4ABC-A185-C2368AA75670}" destId="{E8C42BFC-6917-4456-96C6-96FF36F8F25A}" srcOrd="1" destOrd="0" presId="urn:microsoft.com/office/officeart/2005/8/layout/lProcess2"/>
    <dgm:cxn modelId="{EC8E8E61-5C00-42B1-BA7E-4C69038B9A83}" type="presParOf" srcId="{D9E2AE06-0954-4ABC-A185-C2368AA75670}" destId="{9A00D101-E3FF-4844-8F40-3EA6561A790C}" srcOrd="2" destOrd="0" presId="urn:microsoft.com/office/officeart/2005/8/layout/lProcess2"/>
    <dgm:cxn modelId="{F4862598-EF63-4C5A-8C36-63B621B0FEAE}" type="presParOf" srcId="{D9E2AE06-0954-4ABC-A185-C2368AA75670}" destId="{1A4889AE-BB87-41D7-93BE-2CA2CA5D62AC}" srcOrd="3" destOrd="0" presId="urn:microsoft.com/office/officeart/2005/8/layout/lProcess2"/>
    <dgm:cxn modelId="{79325933-9D3C-4F80-BA35-ED499FE8AFA6}" type="presParOf" srcId="{D9E2AE06-0954-4ABC-A185-C2368AA75670}" destId="{CDFD4017-9140-4D1C-8BB2-D95D834C31E8}" srcOrd="4" destOrd="0" presId="urn:microsoft.com/office/officeart/2005/8/layout/lProcess2"/>
    <dgm:cxn modelId="{EE1A4BF1-3CCB-4B6F-A77D-22A1DB314B88}" type="presParOf" srcId="{3E735DC6-175E-4AE8-B573-707501A396CD}" destId="{3085A49F-7B19-4BA2-B31F-2AB265B558DD}" srcOrd="15" destOrd="0" presId="urn:microsoft.com/office/officeart/2005/8/layout/lProcess2"/>
    <dgm:cxn modelId="{7EA5D13A-2978-4DDD-A58C-A62A37B896F9}" type="presParOf" srcId="{3E735DC6-175E-4AE8-B573-707501A396CD}" destId="{1827CBB3-1378-4799-B8F9-83E8C04B35FE}" srcOrd="16" destOrd="0" presId="urn:microsoft.com/office/officeart/2005/8/layout/lProcess2"/>
    <dgm:cxn modelId="{0BA66B3B-6B4B-4257-AE08-EAA067EEFCD4}" type="presParOf" srcId="{1827CBB3-1378-4799-B8F9-83E8C04B35FE}" destId="{9C89BB55-9E27-48F4-969B-C0F656FF3A55}" srcOrd="0" destOrd="0" presId="urn:microsoft.com/office/officeart/2005/8/layout/lProcess2"/>
    <dgm:cxn modelId="{ACE9871A-8150-423A-8C54-739176BBFABE}" type="presParOf" srcId="{1827CBB3-1378-4799-B8F9-83E8C04B35FE}" destId="{62698A1C-C53F-4B09-90E2-82E293E5238D}" srcOrd="1" destOrd="0" presId="urn:microsoft.com/office/officeart/2005/8/layout/lProcess2"/>
    <dgm:cxn modelId="{CB559F53-B683-4123-B7F9-AC7B6647E408}" type="presParOf" srcId="{1827CBB3-1378-4799-B8F9-83E8C04B35FE}" destId="{F09B2835-BD9B-46B3-9BAE-F20453585FBE}" srcOrd="2" destOrd="0" presId="urn:microsoft.com/office/officeart/2005/8/layout/lProcess2"/>
    <dgm:cxn modelId="{DFB9C8D7-C555-4DB4-8192-1CF8D3D65CAF}" type="presParOf" srcId="{F09B2835-BD9B-46B3-9BAE-F20453585FBE}" destId="{8E1C19CF-179A-4BEA-BD6A-D6666D0985EB}" srcOrd="0" destOrd="0" presId="urn:microsoft.com/office/officeart/2005/8/layout/lProcess2"/>
    <dgm:cxn modelId="{10198256-E57F-4FA7-8C92-AB67DA3726C7}" type="presParOf" srcId="{8E1C19CF-179A-4BEA-BD6A-D6666D0985EB}" destId="{A0FEEA84-9FCB-4F75-98E4-D2A12CD29DEE}" srcOrd="0" destOrd="0" presId="urn:microsoft.com/office/officeart/2005/8/layout/lProcess2"/>
    <dgm:cxn modelId="{2D93D66A-30D4-4B19-998F-C86C4B51B7A9}" type="presParOf" srcId="{8E1C19CF-179A-4BEA-BD6A-D6666D0985EB}" destId="{4492677C-C414-4822-89E5-2E0088E6458D}" srcOrd="1" destOrd="0" presId="urn:microsoft.com/office/officeart/2005/8/layout/lProcess2"/>
    <dgm:cxn modelId="{9F20936D-B583-4E97-8D06-C4B465729724}" type="presParOf" srcId="{8E1C19CF-179A-4BEA-BD6A-D6666D0985EB}" destId="{EC799142-DD38-439A-B37C-ADDBE2399ACF}" srcOrd="2" destOrd="0" presId="urn:microsoft.com/office/officeart/2005/8/layout/lProcess2"/>
    <dgm:cxn modelId="{8CDEE8C2-18B0-4CF5-A506-2AB456EE20B6}" type="presParOf" srcId="{8E1C19CF-179A-4BEA-BD6A-D6666D0985EB}" destId="{F0ED078B-0E7D-4428-A9E8-1F49E2D678D0}" srcOrd="3" destOrd="0" presId="urn:microsoft.com/office/officeart/2005/8/layout/lProcess2"/>
    <dgm:cxn modelId="{26E23463-211C-4B04-B19D-63106111E8B9}" type="presParOf" srcId="{8E1C19CF-179A-4BEA-BD6A-D6666D0985EB}" destId="{A0BAB763-6A29-45BE-BB3D-9B82E353FC02}" srcOrd="4" destOrd="0" presId="urn:microsoft.com/office/officeart/2005/8/layout/lProcess2"/>
    <dgm:cxn modelId="{4B2E756A-29A8-4B4E-B399-15AB3D882AA6}" type="presParOf" srcId="{3E735DC6-175E-4AE8-B573-707501A396CD}" destId="{5E3BF3EA-7D04-4468-A7EB-870557EF0C2C}" srcOrd="17" destOrd="0" presId="urn:microsoft.com/office/officeart/2005/8/layout/lProcess2"/>
    <dgm:cxn modelId="{B748256E-4A64-4802-9E6A-C498F4EA137C}" type="presParOf" srcId="{3E735DC6-175E-4AE8-B573-707501A396CD}" destId="{BC16E12F-5A3B-4B32-A689-DB9817F7DC01}" srcOrd="18" destOrd="0" presId="urn:microsoft.com/office/officeart/2005/8/layout/lProcess2"/>
    <dgm:cxn modelId="{151B05DB-F199-49A7-B0AA-744201EC84D1}" type="presParOf" srcId="{BC16E12F-5A3B-4B32-A689-DB9817F7DC01}" destId="{0534805D-77EF-4379-8492-CBFB8E6F7637}" srcOrd="0" destOrd="0" presId="urn:microsoft.com/office/officeart/2005/8/layout/lProcess2"/>
    <dgm:cxn modelId="{CC56D7E4-77E3-480F-A42D-183D688A2685}" type="presParOf" srcId="{BC16E12F-5A3B-4B32-A689-DB9817F7DC01}" destId="{25178978-4139-45B6-BC46-E04623189A72}" srcOrd="1" destOrd="0" presId="urn:microsoft.com/office/officeart/2005/8/layout/lProcess2"/>
    <dgm:cxn modelId="{4D562FC2-75E9-410C-B141-9908569F3AEE}" type="presParOf" srcId="{BC16E12F-5A3B-4B32-A689-DB9817F7DC01}" destId="{585C7444-871D-4F92-B0EE-EDB722E66B3A}" srcOrd="2" destOrd="0" presId="urn:microsoft.com/office/officeart/2005/8/layout/lProcess2"/>
    <dgm:cxn modelId="{17D7145E-2802-41EC-839F-21E75AC794A0}" type="presParOf" srcId="{585C7444-871D-4F92-B0EE-EDB722E66B3A}" destId="{1F92A217-EAE4-463B-B797-E218D3278F8B}" srcOrd="0" destOrd="0" presId="urn:microsoft.com/office/officeart/2005/8/layout/lProcess2"/>
    <dgm:cxn modelId="{10A72F2B-5644-4382-AF9E-F5D8EEF1065E}" type="presParOf" srcId="{1F92A217-EAE4-463B-B797-E218D3278F8B}" destId="{9E2A4232-B976-4335-A1AB-86FC47524F50}" srcOrd="0" destOrd="0" presId="urn:microsoft.com/office/officeart/2005/8/layout/lProcess2"/>
    <dgm:cxn modelId="{8B456369-187B-4CF7-8799-CBFDDFF31318}" type="presParOf" srcId="{1F92A217-EAE4-463B-B797-E218D3278F8B}" destId="{B97038C4-1397-416A-A4F9-E1CFB5C835EE}" srcOrd="1" destOrd="0" presId="urn:microsoft.com/office/officeart/2005/8/layout/lProcess2"/>
    <dgm:cxn modelId="{B0B1B7F9-166F-4ADC-BAAE-56BD57C2C8F2}" type="presParOf" srcId="{1F92A217-EAE4-463B-B797-E218D3278F8B}" destId="{104B8E06-7DB9-4901-B697-318CF2D6C8BA}" srcOrd="2" destOrd="0" presId="urn:microsoft.com/office/officeart/2005/8/layout/lProcess2"/>
    <dgm:cxn modelId="{0C6978E2-A3DB-4A4D-91D1-E56F01A8A33D}" type="presParOf" srcId="{1F92A217-EAE4-463B-B797-E218D3278F8B}" destId="{0ABC922F-18B9-4237-8D5E-A09A6B2CA087}" srcOrd="3" destOrd="0" presId="urn:microsoft.com/office/officeart/2005/8/layout/lProcess2"/>
    <dgm:cxn modelId="{A04F2724-9629-460F-A1EE-66C0B00202E7}" type="presParOf" srcId="{1F92A217-EAE4-463B-B797-E218D3278F8B}" destId="{3832009D-FF2F-4014-A0A5-3FAA5F9CC49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FFA32-3805-430F-9330-987AD303E8A4}">
      <dsp:nvSpPr>
        <dsp:cNvPr id="0" name=""/>
        <dsp:cNvSpPr/>
      </dsp:nvSpPr>
      <dsp:spPr>
        <a:xfrm>
          <a:off x="1874"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1</a:t>
          </a:r>
        </a:p>
      </dsp:txBody>
      <dsp:txXfrm>
        <a:off x="1874" y="0"/>
        <a:ext cx="672676" cy="1360040"/>
      </dsp:txXfrm>
    </dsp:sp>
    <dsp:sp modelId="{42EB325E-87A1-47D0-9AAA-2705C46EF738}">
      <dsp:nvSpPr>
        <dsp:cNvPr id="0" name=""/>
        <dsp:cNvSpPr/>
      </dsp:nvSpPr>
      <dsp:spPr>
        <a:xfrm>
          <a:off x="69142"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84904" y="1376189"/>
        <a:ext cx="506617" cy="859120"/>
      </dsp:txXfrm>
    </dsp:sp>
    <dsp:sp modelId="{389A5AA0-C6EE-443B-8064-6579CE37CBED}">
      <dsp:nvSpPr>
        <dsp:cNvPr id="0" name=""/>
        <dsp:cNvSpPr/>
      </dsp:nvSpPr>
      <dsp:spPr>
        <a:xfrm>
          <a:off x="69142"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84904" y="2403857"/>
        <a:ext cx="506617" cy="859120"/>
      </dsp:txXfrm>
    </dsp:sp>
    <dsp:sp modelId="{547F9F0F-E910-450D-807B-7E66FCE4B97B}">
      <dsp:nvSpPr>
        <dsp:cNvPr id="0" name=""/>
        <dsp:cNvSpPr/>
      </dsp:nvSpPr>
      <dsp:spPr>
        <a:xfrm>
          <a:off x="69142"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84904" y="3431524"/>
        <a:ext cx="506617" cy="859120"/>
      </dsp:txXfrm>
    </dsp:sp>
    <dsp:sp modelId="{75972ADA-FC6F-4F01-A68E-A4193C4D8B4C}">
      <dsp:nvSpPr>
        <dsp:cNvPr id="0" name=""/>
        <dsp:cNvSpPr/>
      </dsp:nvSpPr>
      <dsp:spPr>
        <a:xfrm>
          <a:off x="725001"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2</a:t>
          </a:r>
        </a:p>
      </dsp:txBody>
      <dsp:txXfrm>
        <a:off x="725001" y="0"/>
        <a:ext cx="672676" cy="1360040"/>
      </dsp:txXfrm>
    </dsp:sp>
    <dsp:sp modelId="{9FC29BD8-C72C-4365-9DD4-334DAC6B4130}">
      <dsp:nvSpPr>
        <dsp:cNvPr id="0" name=""/>
        <dsp:cNvSpPr/>
      </dsp:nvSpPr>
      <dsp:spPr>
        <a:xfrm>
          <a:off x="792269"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808031" y="1376189"/>
        <a:ext cx="506617" cy="859120"/>
      </dsp:txXfrm>
    </dsp:sp>
    <dsp:sp modelId="{F91493A7-5422-431D-8AFD-7BB3FF19FFBE}">
      <dsp:nvSpPr>
        <dsp:cNvPr id="0" name=""/>
        <dsp:cNvSpPr/>
      </dsp:nvSpPr>
      <dsp:spPr>
        <a:xfrm>
          <a:off x="792269"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808031" y="2403857"/>
        <a:ext cx="506617" cy="859120"/>
      </dsp:txXfrm>
    </dsp:sp>
    <dsp:sp modelId="{BDD52B2C-C8B3-4A81-88A0-5C87404C26AB}">
      <dsp:nvSpPr>
        <dsp:cNvPr id="0" name=""/>
        <dsp:cNvSpPr/>
      </dsp:nvSpPr>
      <dsp:spPr>
        <a:xfrm>
          <a:off x="792269"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808031" y="3431524"/>
        <a:ext cx="506617" cy="859120"/>
      </dsp:txXfrm>
    </dsp:sp>
    <dsp:sp modelId="{692EDC39-0006-4591-91E5-5093FE772BC6}">
      <dsp:nvSpPr>
        <dsp:cNvPr id="0" name=""/>
        <dsp:cNvSpPr/>
      </dsp:nvSpPr>
      <dsp:spPr>
        <a:xfrm>
          <a:off x="1448129"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3</a:t>
          </a:r>
        </a:p>
      </dsp:txBody>
      <dsp:txXfrm>
        <a:off x="1448129" y="0"/>
        <a:ext cx="672676" cy="1360040"/>
      </dsp:txXfrm>
    </dsp:sp>
    <dsp:sp modelId="{86BD3798-D73D-4DA2-BB70-5C1A3C09D2D5}">
      <dsp:nvSpPr>
        <dsp:cNvPr id="0" name=""/>
        <dsp:cNvSpPr/>
      </dsp:nvSpPr>
      <dsp:spPr>
        <a:xfrm>
          <a:off x="1515396"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1531158" y="1376189"/>
        <a:ext cx="506617" cy="859120"/>
      </dsp:txXfrm>
    </dsp:sp>
    <dsp:sp modelId="{ABDC7A54-7A4B-49EF-B0D7-D58D3F5021FE}">
      <dsp:nvSpPr>
        <dsp:cNvPr id="0" name=""/>
        <dsp:cNvSpPr/>
      </dsp:nvSpPr>
      <dsp:spPr>
        <a:xfrm>
          <a:off x="1515396"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1531158" y="2403857"/>
        <a:ext cx="506617" cy="859120"/>
      </dsp:txXfrm>
    </dsp:sp>
    <dsp:sp modelId="{02FF97DF-5BDA-43E8-8F33-A739555F83BD}">
      <dsp:nvSpPr>
        <dsp:cNvPr id="0" name=""/>
        <dsp:cNvSpPr/>
      </dsp:nvSpPr>
      <dsp:spPr>
        <a:xfrm>
          <a:off x="1515396"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1531158" y="3431524"/>
        <a:ext cx="506617" cy="859120"/>
      </dsp:txXfrm>
    </dsp:sp>
    <dsp:sp modelId="{5592E9BC-67DC-4AC2-9C0E-3FBFB13DF58C}">
      <dsp:nvSpPr>
        <dsp:cNvPr id="0" name=""/>
        <dsp:cNvSpPr/>
      </dsp:nvSpPr>
      <dsp:spPr>
        <a:xfrm>
          <a:off x="2171256"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4</a:t>
          </a:r>
        </a:p>
      </dsp:txBody>
      <dsp:txXfrm>
        <a:off x="2171256" y="0"/>
        <a:ext cx="672676" cy="1360040"/>
      </dsp:txXfrm>
    </dsp:sp>
    <dsp:sp modelId="{A4B9B5AF-0600-46F5-B28C-A85464E0C4CC}">
      <dsp:nvSpPr>
        <dsp:cNvPr id="0" name=""/>
        <dsp:cNvSpPr/>
      </dsp:nvSpPr>
      <dsp:spPr>
        <a:xfrm>
          <a:off x="2238524"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2254286" y="1376189"/>
        <a:ext cx="506617" cy="859120"/>
      </dsp:txXfrm>
    </dsp:sp>
    <dsp:sp modelId="{29907D5F-8959-47DE-9009-CA973C936EA7}">
      <dsp:nvSpPr>
        <dsp:cNvPr id="0" name=""/>
        <dsp:cNvSpPr/>
      </dsp:nvSpPr>
      <dsp:spPr>
        <a:xfrm>
          <a:off x="2238524"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2254286" y="2403857"/>
        <a:ext cx="506617" cy="859120"/>
      </dsp:txXfrm>
    </dsp:sp>
    <dsp:sp modelId="{C42A1C5B-F8C2-4E15-BE56-86E02F969791}">
      <dsp:nvSpPr>
        <dsp:cNvPr id="0" name=""/>
        <dsp:cNvSpPr/>
      </dsp:nvSpPr>
      <dsp:spPr>
        <a:xfrm>
          <a:off x="2238524"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2254286" y="3431524"/>
        <a:ext cx="506617" cy="859120"/>
      </dsp:txXfrm>
    </dsp:sp>
    <dsp:sp modelId="{E106BB1E-CDF1-4193-AF79-0B3A8B2758E9}">
      <dsp:nvSpPr>
        <dsp:cNvPr id="0" name=""/>
        <dsp:cNvSpPr/>
      </dsp:nvSpPr>
      <dsp:spPr>
        <a:xfrm>
          <a:off x="2894384"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5</a:t>
          </a:r>
        </a:p>
      </dsp:txBody>
      <dsp:txXfrm>
        <a:off x="2894384" y="0"/>
        <a:ext cx="672676" cy="1360040"/>
      </dsp:txXfrm>
    </dsp:sp>
    <dsp:sp modelId="{D025528B-A399-4256-BBBA-7C5E242A935F}">
      <dsp:nvSpPr>
        <dsp:cNvPr id="0" name=""/>
        <dsp:cNvSpPr/>
      </dsp:nvSpPr>
      <dsp:spPr>
        <a:xfrm>
          <a:off x="2961651"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2977413" y="1376189"/>
        <a:ext cx="506617" cy="859120"/>
      </dsp:txXfrm>
    </dsp:sp>
    <dsp:sp modelId="{8AC8EBC4-3EAB-4162-B505-CE7A7B17B575}">
      <dsp:nvSpPr>
        <dsp:cNvPr id="0" name=""/>
        <dsp:cNvSpPr/>
      </dsp:nvSpPr>
      <dsp:spPr>
        <a:xfrm>
          <a:off x="2961651"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2977413" y="2403857"/>
        <a:ext cx="506617" cy="859120"/>
      </dsp:txXfrm>
    </dsp:sp>
    <dsp:sp modelId="{DC96D596-4878-4843-98B6-53BE2D45F2A5}">
      <dsp:nvSpPr>
        <dsp:cNvPr id="0" name=""/>
        <dsp:cNvSpPr/>
      </dsp:nvSpPr>
      <dsp:spPr>
        <a:xfrm>
          <a:off x="2961651"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2977413" y="3431524"/>
        <a:ext cx="506617" cy="859120"/>
      </dsp:txXfrm>
    </dsp:sp>
    <dsp:sp modelId="{18A02831-C934-44A5-82F6-36C4C1A2B3F4}">
      <dsp:nvSpPr>
        <dsp:cNvPr id="0" name=""/>
        <dsp:cNvSpPr/>
      </dsp:nvSpPr>
      <dsp:spPr>
        <a:xfrm>
          <a:off x="3617511"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6</a:t>
          </a:r>
        </a:p>
      </dsp:txBody>
      <dsp:txXfrm>
        <a:off x="3617511" y="0"/>
        <a:ext cx="672676" cy="1360040"/>
      </dsp:txXfrm>
    </dsp:sp>
    <dsp:sp modelId="{6F0E0DCA-0AB2-4BE6-AE1D-354B412E076B}">
      <dsp:nvSpPr>
        <dsp:cNvPr id="0" name=""/>
        <dsp:cNvSpPr/>
      </dsp:nvSpPr>
      <dsp:spPr>
        <a:xfrm>
          <a:off x="3684779"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3700541" y="1376189"/>
        <a:ext cx="506617" cy="859120"/>
      </dsp:txXfrm>
    </dsp:sp>
    <dsp:sp modelId="{8625D1C9-8A73-43EF-9B1D-9822C0A2E473}">
      <dsp:nvSpPr>
        <dsp:cNvPr id="0" name=""/>
        <dsp:cNvSpPr/>
      </dsp:nvSpPr>
      <dsp:spPr>
        <a:xfrm>
          <a:off x="3684779"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3700541" y="2403857"/>
        <a:ext cx="506617" cy="859120"/>
      </dsp:txXfrm>
    </dsp:sp>
    <dsp:sp modelId="{849B9275-9080-4E4C-B15B-9CCCFCA427B3}">
      <dsp:nvSpPr>
        <dsp:cNvPr id="0" name=""/>
        <dsp:cNvSpPr/>
      </dsp:nvSpPr>
      <dsp:spPr>
        <a:xfrm>
          <a:off x="3684779"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3700541" y="3431524"/>
        <a:ext cx="506617" cy="859120"/>
      </dsp:txXfrm>
    </dsp:sp>
    <dsp:sp modelId="{7F6FE5C8-0C40-440B-AF17-43E432F52394}">
      <dsp:nvSpPr>
        <dsp:cNvPr id="0" name=""/>
        <dsp:cNvSpPr/>
      </dsp:nvSpPr>
      <dsp:spPr>
        <a:xfrm>
          <a:off x="4340638"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7</a:t>
          </a:r>
        </a:p>
      </dsp:txBody>
      <dsp:txXfrm>
        <a:off x="4340638" y="0"/>
        <a:ext cx="672676" cy="1360040"/>
      </dsp:txXfrm>
    </dsp:sp>
    <dsp:sp modelId="{E9F8DFB0-ECFC-4E54-BB89-5A85270B6B28}">
      <dsp:nvSpPr>
        <dsp:cNvPr id="0" name=""/>
        <dsp:cNvSpPr/>
      </dsp:nvSpPr>
      <dsp:spPr>
        <a:xfrm>
          <a:off x="4407906"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4423668" y="1376189"/>
        <a:ext cx="506617" cy="859120"/>
      </dsp:txXfrm>
    </dsp:sp>
    <dsp:sp modelId="{6A22562E-8C81-4170-AB1C-4CBDC7DE156F}">
      <dsp:nvSpPr>
        <dsp:cNvPr id="0" name=""/>
        <dsp:cNvSpPr/>
      </dsp:nvSpPr>
      <dsp:spPr>
        <a:xfrm>
          <a:off x="4407906"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4423668" y="2403857"/>
        <a:ext cx="506617" cy="859120"/>
      </dsp:txXfrm>
    </dsp:sp>
    <dsp:sp modelId="{3654D99B-60C7-432F-AAE3-0B2502A94852}">
      <dsp:nvSpPr>
        <dsp:cNvPr id="0" name=""/>
        <dsp:cNvSpPr/>
      </dsp:nvSpPr>
      <dsp:spPr>
        <a:xfrm>
          <a:off x="4407906"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4423668" y="3431524"/>
        <a:ext cx="506617" cy="859120"/>
      </dsp:txXfrm>
    </dsp:sp>
    <dsp:sp modelId="{4AC819B7-6492-42C3-9E28-2A84ED435E1E}">
      <dsp:nvSpPr>
        <dsp:cNvPr id="0" name=""/>
        <dsp:cNvSpPr/>
      </dsp:nvSpPr>
      <dsp:spPr>
        <a:xfrm>
          <a:off x="5063766"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8</a:t>
          </a:r>
        </a:p>
      </dsp:txBody>
      <dsp:txXfrm>
        <a:off x="5063766" y="0"/>
        <a:ext cx="672676" cy="1360040"/>
      </dsp:txXfrm>
    </dsp:sp>
    <dsp:sp modelId="{424E1FD4-D6AE-433A-80D6-EAF0871B4BCB}">
      <dsp:nvSpPr>
        <dsp:cNvPr id="0" name=""/>
        <dsp:cNvSpPr/>
      </dsp:nvSpPr>
      <dsp:spPr>
        <a:xfrm>
          <a:off x="5131033"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5146795" y="1376189"/>
        <a:ext cx="506617" cy="859120"/>
      </dsp:txXfrm>
    </dsp:sp>
    <dsp:sp modelId="{9A00D101-E3FF-4844-8F40-3EA6561A790C}">
      <dsp:nvSpPr>
        <dsp:cNvPr id="0" name=""/>
        <dsp:cNvSpPr/>
      </dsp:nvSpPr>
      <dsp:spPr>
        <a:xfrm>
          <a:off x="5131033"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5146795" y="2403857"/>
        <a:ext cx="506617" cy="859120"/>
      </dsp:txXfrm>
    </dsp:sp>
    <dsp:sp modelId="{CDFD4017-9140-4D1C-8BB2-D95D834C31E8}">
      <dsp:nvSpPr>
        <dsp:cNvPr id="0" name=""/>
        <dsp:cNvSpPr/>
      </dsp:nvSpPr>
      <dsp:spPr>
        <a:xfrm>
          <a:off x="5131033"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5146795" y="3431524"/>
        <a:ext cx="506617" cy="859120"/>
      </dsp:txXfrm>
    </dsp:sp>
    <dsp:sp modelId="{9C89BB55-9E27-48F4-969B-C0F656FF3A55}">
      <dsp:nvSpPr>
        <dsp:cNvPr id="0" name=""/>
        <dsp:cNvSpPr/>
      </dsp:nvSpPr>
      <dsp:spPr>
        <a:xfrm>
          <a:off x="5786893"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CH" sz="2000" b="1" kern="1200" dirty="0"/>
            <a:t>Plot 9</a:t>
          </a:r>
          <a:endParaRPr lang="de-CH" sz="2700" b="1" kern="1200" dirty="0"/>
        </a:p>
      </dsp:txBody>
      <dsp:txXfrm>
        <a:off x="5786893" y="0"/>
        <a:ext cx="672676" cy="1360040"/>
      </dsp:txXfrm>
    </dsp:sp>
    <dsp:sp modelId="{A0FEEA84-9FCB-4F75-98E4-D2A12CD29DEE}">
      <dsp:nvSpPr>
        <dsp:cNvPr id="0" name=""/>
        <dsp:cNvSpPr/>
      </dsp:nvSpPr>
      <dsp:spPr>
        <a:xfrm>
          <a:off x="5854161"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5869923" y="1376189"/>
        <a:ext cx="506617" cy="859120"/>
      </dsp:txXfrm>
    </dsp:sp>
    <dsp:sp modelId="{EC799142-DD38-439A-B37C-ADDBE2399ACF}">
      <dsp:nvSpPr>
        <dsp:cNvPr id="0" name=""/>
        <dsp:cNvSpPr/>
      </dsp:nvSpPr>
      <dsp:spPr>
        <a:xfrm>
          <a:off x="5854161"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5869923" y="2403857"/>
        <a:ext cx="506617" cy="859120"/>
      </dsp:txXfrm>
    </dsp:sp>
    <dsp:sp modelId="{A0BAB763-6A29-45BE-BB3D-9B82E353FC02}">
      <dsp:nvSpPr>
        <dsp:cNvPr id="0" name=""/>
        <dsp:cNvSpPr/>
      </dsp:nvSpPr>
      <dsp:spPr>
        <a:xfrm>
          <a:off x="5854161"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5869923" y="3431524"/>
        <a:ext cx="506617" cy="859120"/>
      </dsp:txXfrm>
    </dsp:sp>
    <dsp:sp modelId="{0534805D-77EF-4379-8492-CBFB8E6F7637}">
      <dsp:nvSpPr>
        <dsp:cNvPr id="0" name=""/>
        <dsp:cNvSpPr/>
      </dsp:nvSpPr>
      <dsp:spPr>
        <a:xfrm>
          <a:off x="6510020" y="0"/>
          <a:ext cx="672676" cy="4533468"/>
        </a:xfrm>
        <a:prstGeom prst="roundRect">
          <a:avLst>
            <a:gd name="adj" fmla="val 10000"/>
          </a:avLst>
        </a:prstGeom>
        <a:solidFill>
          <a:schemeClr val="accent4">
            <a:lumMod val="7500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CH" sz="1800" b="1" kern="1200" dirty="0"/>
            <a:t>Plot 10</a:t>
          </a:r>
        </a:p>
      </dsp:txBody>
      <dsp:txXfrm>
        <a:off x="6510020" y="0"/>
        <a:ext cx="672676" cy="1360040"/>
      </dsp:txXfrm>
    </dsp:sp>
    <dsp:sp modelId="{9E2A4232-B976-4335-A1AB-86FC47524F50}">
      <dsp:nvSpPr>
        <dsp:cNvPr id="0" name=""/>
        <dsp:cNvSpPr/>
      </dsp:nvSpPr>
      <dsp:spPr>
        <a:xfrm>
          <a:off x="6577288" y="1360427"/>
          <a:ext cx="538141" cy="890644"/>
        </a:xfrm>
        <a:prstGeom prst="roundRect">
          <a:avLst>
            <a:gd name="adj" fmla="val 10000"/>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AA</a:t>
          </a:r>
        </a:p>
      </dsp:txBody>
      <dsp:txXfrm>
        <a:off x="6593050" y="1376189"/>
        <a:ext cx="506617" cy="859120"/>
      </dsp:txXfrm>
    </dsp:sp>
    <dsp:sp modelId="{104B8E06-7DB9-4901-B697-318CF2D6C8BA}">
      <dsp:nvSpPr>
        <dsp:cNvPr id="0" name=""/>
        <dsp:cNvSpPr/>
      </dsp:nvSpPr>
      <dsp:spPr>
        <a:xfrm>
          <a:off x="6577288" y="2388095"/>
          <a:ext cx="538141" cy="890644"/>
        </a:xfrm>
        <a:prstGeom prst="roundRect">
          <a:avLst>
            <a:gd name="adj" fmla="val 10000"/>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AB</a:t>
          </a:r>
        </a:p>
      </dsp:txBody>
      <dsp:txXfrm>
        <a:off x="6593050" y="2403857"/>
        <a:ext cx="506617" cy="859120"/>
      </dsp:txXfrm>
    </dsp:sp>
    <dsp:sp modelId="{3832009D-FF2F-4014-A0A5-3FAA5F9CC492}">
      <dsp:nvSpPr>
        <dsp:cNvPr id="0" name=""/>
        <dsp:cNvSpPr/>
      </dsp:nvSpPr>
      <dsp:spPr>
        <a:xfrm>
          <a:off x="6577288" y="3415762"/>
          <a:ext cx="538141" cy="89064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de-CH" sz="2500" kern="1200" dirty="0"/>
            <a:t>BB</a:t>
          </a:r>
        </a:p>
      </dsp:txBody>
      <dsp:txXfrm>
        <a:off x="6593050" y="3431524"/>
        <a:ext cx="506617" cy="8591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1C730-D32A-403C-A713-30F7C1AFB5D2}" type="datetimeFigureOut">
              <a:rPr lang="de-CH" smtClean="0"/>
              <a:t>09.04.2024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4E976-A5A0-458D-B8A3-2CAF170A5B16}" type="slidenum">
              <a:rPr lang="de-CH" smtClean="0"/>
              <a:t>‹#›</a:t>
            </a:fld>
            <a:endParaRPr lang="de-CH"/>
          </a:p>
        </p:txBody>
      </p:sp>
    </p:spTree>
    <p:extLst>
      <p:ext uri="{BB962C8B-B14F-4D97-AF65-F5344CB8AC3E}">
        <p14:creationId xmlns:p14="http://schemas.microsoft.com/office/powerpoint/2010/main" val="1631116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dirty="0">
                <a:solidFill>
                  <a:srgbClr val="0D0D0D"/>
                </a:solidFill>
                <a:effectLst/>
                <a:latin typeface="Söhne"/>
              </a:rPr>
              <a:t>Here's what each component of a boxplot represents:</a:t>
            </a:r>
          </a:p>
          <a:p>
            <a:pPr algn="l">
              <a:buFont typeface="+mj-lt"/>
              <a:buAutoNum type="arabicPeriod"/>
            </a:pPr>
            <a:r>
              <a:rPr lang="en-US" b="1" i="0" dirty="0">
                <a:solidFill>
                  <a:srgbClr val="0D0D0D"/>
                </a:solidFill>
                <a:effectLst/>
                <a:latin typeface="Söhne"/>
              </a:rPr>
              <a:t>Median (Q2)</a:t>
            </a:r>
            <a:r>
              <a:rPr lang="en-US" b="0" i="0" dirty="0">
                <a:solidFill>
                  <a:srgbClr val="0D0D0D"/>
                </a:solidFill>
                <a:effectLst/>
                <a:latin typeface="Söhne"/>
              </a:rPr>
              <a:t>: The line inside the box represents the median of the dataset. It divides the data into two halves, with 50% of the data points falling below the median and 50% above.</a:t>
            </a:r>
          </a:p>
          <a:p>
            <a:pPr algn="l">
              <a:buFont typeface="+mj-lt"/>
              <a:buAutoNum type="arabicPeriod"/>
            </a:pPr>
            <a:r>
              <a:rPr lang="en-US" b="1" i="0" dirty="0">
                <a:solidFill>
                  <a:srgbClr val="0D0D0D"/>
                </a:solidFill>
                <a:effectLst/>
                <a:latin typeface="Söhne"/>
              </a:rPr>
              <a:t>Box (Interquartile Range, IQR)</a:t>
            </a:r>
            <a:r>
              <a:rPr lang="en-US" b="0" i="0" dirty="0">
                <a:solidFill>
                  <a:srgbClr val="0D0D0D"/>
                </a:solidFill>
                <a:effectLst/>
                <a:latin typeface="Söhne"/>
              </a:rPr>
              <a:t>: The box extends from the lower quartile (Q1) to the upper quartile (Q3). The length of the box represents the interquartile range (IQR), which contains the middle 50% of the data. The upper and lower boundaries of the box indicate the 25th and 75th percentiles of the data, respectively.</a:t>
            </a:r>
          </a:p>
          <a:p>
            <a:pPr algn="l">
              <a:buFont typeface="+mj-lt"/>
              <a:buAutoNum type="arabicPeriod"/>
            </a:pPr>
            <a:r>
              <a:rPr lang="en-US" b="1" i="0" dirty="0">
                <a:solidFill>
                  <a:srgbClr val="0D0D0D"/>
                </a:solidFill>
                <a:effectLst/>
                <a:latin typeface="Söhne"/>
              </a:rPr>
              <a:t>Whiskers</a:t>
            </a:r>
            <a:r>
              <a:rPr lang="en-US" b="0" i="0" dirty="0">
                <a:solidFill>
                  <a:srgbClr val="0D0D0D"/>
                </a:solidFill>
                <a:effectLst/>
                <a:latin typeface="Söhne"/>
              </a:rPr>
              <a:t>: The whiskers extend from the edges of the box to the minimum and maximum values of the dataset, excluding outliers. The length of the whiskers is typically 1.5 times the IQR. Observations beyond the whiskers are considered outliers and are plotted individually as points.</a:t>
            </a:r>
          </a:p>
          <a:p>
            <a:pPr algn="l">
              <a:buFont typeface="+mj-lt"/>
              <a:buAutoNum type="arabicPeriod"/>
            </a:pPr>
            <a:r>
              <a:rPr lang="en-US" b="1" i="0" dirty="0">
                <a:solidFill>
                  <a:srgbClr val="0D0D0D"/>
                </a:solidFill>
                <a:effectLst/>
                <a:latin typeface="Söhne"/>
              </a:rPr>
              <a:t>Outliers</a:t>
            </a:r>
            <a:r>
              <a:rPr lang="en-US" b="0" i="0" dirty="0">
                <a:solidFill>
                  <a:srgbClr val="0D0D0D"/>
                </a:solidFill>
                <a:effectLst/>
                <a:latin typeface="Söhne"/>
              </a:rPr>
              <a:t>: Individual data points that fall outside the whiskers are plotted as outliers. They are represented as points beyond the whiskers.</a:t>
            </a:r>
          </a:p>
        </p:txBody>
      </p:sp>
      <p:sp>
        <p:nvSpPr>
          <p:cNvPr id="4" name="Foliennummernplatzhalter 3"/>
          <p:cNvSpPr>
            <a:spLocks noGrp="1"/>
          </p:cNvSpPr>
          <p:nvPr>
            <p:ph type="sldNum" sz="quarter" idx="5"/>
          </p:nvPr>
        </p:nvSpPr>
        <p:spPr/>
        <p:txBody>
          <a:bodyPr/>
          <a:lstStyle/>
          <a:p>
            <a:fld id="{A104E976-A5A0-458D-B8A3-2CAF170A5B16}" type="slidenum">
              <a:rPr lang="de-CH" smtClean="0"/>
              <a:t>4</a:t>
            </a:fld>
            <a:endParaRPr lang="de-CH"/>
          </a:p>
        </p:txBody>
      </p:sp>
    </p:spTree>
    <p:extLst>
      <p:ext uri="{BB962C8B-B14F-4D97-AF65-F5344CB8AC3E}">
        <p14:creationId xmlns:p14="http://schemas.microsoft.com/office/powerpoint/2010/main" val="6914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C7701-B1EC-3685-24E2-B2BEA0B4F50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9A95DA6-DB8F-7949-F826-C757BB6DD2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F513299-21A8-7523-A7B0-F462FBCF58CD}"/>
              </a:ext>
            </a:extLst>
          </p:cNvPr>
          <p:cNvSpPr>
            <a:spLocks noGrp="1"/>
          </p:cNvSpPr>
          <p:nvPr>
            <p:ph type="body" idx="1"/>
          </p:nvPr>
        </p:nvSpPr>
        <p:spPr/>
        <p:txBody>
          <a:bodyPr/>
          <a:lstStyle/>
          <a:p>
            <a:pPr algn="l"/>
            <a:endParaRPr lang="en-US" b="0" i="0" dirty="0">
              <a:solidFill>
                <a:srgbClr val="0D0D0D"/>
              </a:solidFill>
              <a:effectLst/>
              <a:latin typeface="Söhne"/>
            </a:endParaRPr>
          </a:p>
        </p:txBody>
      </p:sp>
      <p:sp>
        <p:nvSpPr>
          <p:cNvPr id="4" name="Foliennummernplatzhalter 3">
            <a:extLst>
              <a:ext uri="{FF2B5EF4-FFF2-40B4-BE49-F238E27FC236}">
                <a16:creationId xmlns:a16="http://schemas.microsoft.com/office/drawing/2014/main" id="{E456C8C6-E9B0-EED9-7243-9C76812DF23A}"/>
              </a:ext>
            </a:extLst>
          </p:cNvPr>
          <p:cNvSpPr>
            <a:spLocks noGrp="1"/>
          </p:cNvSpPr>
          <p:nvPr>
            <p:ph type="sldNum" sz="quarter" idx="5"/>
          </p:nvPr>
        </p:nvSpPr>
        <p:spPr/>
        <p:txBody>
          <a:bodyPr/>
          <a:lstStyle/>
          <a:p>
            <a:fld id="{A104E976-A5A0-458D-B8A3-2CAF170A5B16}" type="slidenum">
              <a:rPr lang="de-CH" smtClean="0"/>
              <a:t>7</a:t>
            </a:fld>
            <a:endParaRPr lang="de-CH"/>
          </a:p>
        </p:txBody>
      </p:sp>
    </p:spTree>
    <p:extLst>
      <p:ext uri="{BB962C8B-B14F-4D97-AF65-F5344CB8AC3E}">
        <p14:creationId xmlns:p14="http://schemas.microsoft.com/office/powerpoint/2010/main" val="42653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53E73-74E9-829D-E283-525953EB508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ED95153-ACFE-591D-B5D7-0685232AB9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5AD120-CD97-8C4C-87D6-38310D0DA9AF}"/>
              </a:ext>
            </a:extLst>
          </p:cNvPr>
          <p:cNvSpPr>
            <a:spLocks noGrp="1"/>
          </p:cNvSpPr>
          <p:nvPr>
            <p:ph type="body" idx="1"/>
          </p:nvPr>
        </p:nvSpPr>
        <p:spPr/>
        <p:txBody>
          <a:bodyPr/>
          <a:lstStyle/>
          <a:p>
            <a:pPr algn="l"/>
            <a:r>
              <a:rPr lang="en-US" b="0" i="0" dirty="0">
                <a:solidFill>
                  <a:srgbClr val="0D0D0D"/>
                </a:solidFill>
                <a:effectLst/>
                <a:latin typeface="Söhne"/>
              </a:rPr>
              <a:t>A one-way randomized block design is a type of experimental design used in statistical analysis. In this design:</a:t>
            </a:r>
          </a:p>
          <a:p>
            <a:pPr algn="l">
              <a:buFont typeface="+mj-lt"/>
              <a:buAutoNum type="arabicPeriod"/>
            </a:pPr>
            <a:r>
              <a:rPr lang="en-US" b="1" i="0" dirty="0">
                <a:solidFill>
                  <a:srgbClr val="0D0D0D"/>
                </a:solidFill>
                <a:effectLst/>
                <a:latin typeface="Söhne"/>
              </a:rPr>
              <a:t>One-way</a:t>
            </a:r>
            <a:r>
              <a:rPr lang="en-US" b="0" i="0" dirty="0">
                <a:solidFill>
                  <a:srgbClr val="0D0D0D"/>
                </a:solidFill>
                <a:effectLst/>
                <a:latin typeface="Söhne"/>
              </a:rPr>
              <a:t>: There is only one factor (or independent variable) being studied. In other words, there is only one treatment or condition that varies among the experimental units.</a:t>
            </a:r>
          </a:p>
          <a:p>
            <a:pPr algn="l">
              <a:buFont typeface="+mj-lt"/>
              <a:buAutoNum type="arabicPeriod"/>
            </a:pPr>
            <a:r>
              <a:rPr lang="en-US" b="1" i="0" dirty="0">
                <a:solidFill>
                  <a:srgbClr val="0D0D0D"/>
                </a:solidFill>
                <a:effectLst/>
                <a:latin typeface="Söhne"/>
              </a:rPr>
              <a:t>Randomized</a:t>
            </a:r>
            <a:r>
              <a:rPr lang="en-US" b="0" i="0" dirty="0">
                <a:solidFill>
                  <a:srgbClr val="0D0D0D"/>
                </a:solidFill>
                <a:effectLst/>
                <a:latin typeface="Söhne"/>
              </a:rPr>
              <a:t>: The assignment of experimental units to treatments is done randomly. This randomization helps to ensure that any observed differences between treatments are due to the treatments themselves and not to systematic biases or confounding variables.</a:t>
            </a:r>
          </a:p>
          <a:p>
            <a:pPr algn="l">
              <a:buFont typeface="+mj-lt"/>
              <a:buAutoNum type="arabicPeriod"/>
            </a:pPr>
            <a:r>
              <a:rPr lang="en-US" b="1" i="0" dirty="0">
                <a:solidFill>
                  <a:srgbClr val="0D0D0D"/>
                </a:solidFill>
                <a:effectLst/>
                <a:latin typeface="Söhne"/>
              </a:rPr>
              <a:t>Block</a:t>
            </a:r>
            <a:r>
              <a:rPr lang="en-US" b="0" i="0" dirty="0">
                <a:solidFill>
                  <a:srgbClr val="0D0D0D"/>
                </a:solidFill>
                <a:effectLst/>
                <a:latin typeface="Söhne"/>
              </a:rPr>
              <a:t>: Experimental units are grouped into blocks based on some known or suspected source of variability that is not of primary interest in the study. Blocking helps to reduce the variability within each block and increases the precision of the estimates of treatment effects.</a:t>
            </a:r>
          </a:p>
          <a:p>
            <a:pPr algn="l"/>
            <a:r>
              <a:rPr lang="en-US" b="0" i="0" dirty="0">
                <a:solidFill>
                  <a:srgbClr val="0D0D0D"/>
                </a:solidFill>
                <a:effectLst/>
                <a:latin typeface="Söhne"/>
              </a:rPr>
              <a:t>In the context of the example provided earlier:</a:t>
            </a:r>
          </a:p>
          <a:p>
            <a:pPr algn="l">
              <a:buFont typeface="Arial" panose="020B0604020202020204" pitchFamily="34" charset="0"/>
              <a:buChar char="•"/>
            </a:pPr>
            <a:r>
              <a:rPr lang="en-US" b="1" i="0" dirty="0">
                <a:solidFill>
                  <a:srgbClr val="0D0D0D"/>
                </a:solidFill>
                <a:effectLst/>
                <a:latin typeface="Söhne"/>
              </a:rPr>
              <a:t>Factor</a:t>
            </a:r>
            <a:r>
              <a:rPr lang="en-US" b="0" i="0" dirty="0">
                <a:solidFill>
                  <a:srgbClr val="0D0D0D"/>
                </a:solidFill>
                <a:effectLst/>
                <a:latin typeface="Söhne"/>
              </a:rPr>
              <a:t>: The genotype of the strawberry plant (levels: AA, AB, BB) is the factor being studied. This is the variable of primary interest, and we want to determine if it has a significant effect on fruit yield.</a:t>
            </a:r>
          </a:p>
          <a:p>
            <a:pPr algn="l">
              <a:buFont typeface="Arial" panose="020B0604020202020204" pitchFamily="34" charset="0"/>
              <a:buChar char="•"/>
            </a:pPr>
            <a:r>
              <a:rPr lang="en-US" b="1" i="0" dirty="0">
                <a:solidFill>
                  <a:srgbClr val="0D0D0D"/>
                </a:solidFill>
                <a:effectLst/>
                <a:latin typeface="Söhne"/>
              </a:rPr>
              <a:t>Randomized</a:t>
            </a:r>
            <a:r>
              <a:rPr lang="en-US" b="0" i="0" dirty="0">
                <a:solidFill>
                  <a:srgbClr val="0D0D0D"/>
                </a:solidFill>
                <a:effectLst/>
                <a:latin typeface="Söhne"/>
              </a:rPr>
              <a:t>: The assignment of genotypes to plots of land (blocks) is done randomly to ensure that any observed differences in fruit yield between genotypes are not due to systematic biases or confounding factors related to the specific plots of land.</a:t>
            </a:r>
          </a:p>
          <a:p>
            <a:pPr algn="l">
              <a:buFont typeface="Arial" panose="020B0604020202020204" pitchFamily="34" charset="0"/>
              <a:buChar char="•"/>
            </a:pPr>
            <a:r>
              <a:rPr lang="en-US" b="1" i="0" dirty="0">
                <a:solidFill>
                  <a:srgbClr val="0D0D0D"/>
                </a:solidFill>
                <a:effectLst/>
                <a:latin typeface="Söhne"/>
              </a:rPr>
              <a:t>Block</a:t>
            </a:r>
            <a:r>
              <a:rPr lang="en-US" b="0" i="0" dirty="0">
                <a:solidFill>
                  <a:srgbClr val="0D0D0D"/>
                </a:solidFill>
                <a:effectLst/>
                <a:latin typeface="Söhne"/>
              </a:rPr>
              <a:t>: The plots of land are grouped into blocks. Each block represents a different plot of land, and the purpose of blocking is to account for potential variability between plots of land that is not of primary interest in the study. Blocking helps to reduce the variability within each block and increases the precision of the estimates of genotype effects.</a:t>
            </a:r>
          </a:p>
          <a:p>
            <a:pPr algn="l"/>
            <a:r>
              <a:rPr lang="en-US" b="0" i="0" dirty="0">
                <a:solidFill>
                  <a:srgbClr val="0D0D0D"/>
                </a:solidFill>
                <a:effectLst/>
                <a:latin typeface="Söhne"/>
              </a:rPr>
              <a:t>Overall, a one-way randomized block design allows researchers to control for sources of variability that are not of primary interest in the study, thereby increasing the validity and reliability of the conclusions drawn from the analysis.</a:t>
            </a:r>
          </a:p>
        </p:txBody>
      </p:sp>
      <p:sp>
        <p:nvSpPr>
          <p:cNvPr id="4" name="Foliennummernplatzhalter 3">
            <a:extLst>
              <a:ext uri="{FF2B5EF4-FFF2-40B4-BE49-F238E27FC236}">
                <a16:creationId xmlns:a16="http://schemas.microsoft.com/office/drawing/2014/main" id="{8AE0C25B-C86F-43D4-36FE-0A1DA3288178}"/>
              </a:ext>
            </a:extLst>
          </p:cNvPr>
          <p:cNvSpPr>
            <a:spLocks noGrp="1"/>
          </p:cNvSpPr>
          <p:nvPr>
            <p:ph type="sldNum" sz="quarter" idx="5"/>
          </p:nvPr>
        </p:nvSpPr>
        <p:spPr/>
        <p:txBody>
          <a:bodyPr/>
          <a:lstStyle/>
          <a:p>
            <a:fld id="{A104E976-A5A0-458D-B8A3-2CAF170A5B16}" type="slidenum">
              <a:rPr lang="de-CH" smtClean="0"/>
              <a:t>8</a:t>
            </a:fld>
            <a:endParaRPr lang="de-CH"/>
          </a:p>
        </p:txBody>
      </p:sp>
    </p:spTree>
    <p:extLst>
      <p:ext uri="{BB962C8B-B14F-4D97-AF65-F5344CB8AC3E}">
        <p14:creationId xmlns:p14="http://schemas.microsoft.com/office/powerpoint/2010/main" val="19908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0D0D0D"/>
                </a:solidFill>
                <a:effectLst/>
                <a:latin typeface="Söhne"/>
              </a:rPr>
              <a:t>Since </a:t>
            </a:r>
            <a:r>
              <a:rPr lang="en-US" dirty="0"/>
              <a:t>land</a:t>
            </a:r>
            <a:r>
              <a:rPr lang="en-US" b="0" i="0" dirty="0">
                <a:solidFill>
                  <a:srgbClr val="0D0D0D"/>
                </a:solidFill>
                <a:effectLst/>
                <a:latin typeface="Söhne"/>
              </a:rPr>
              <a:t> is a categorical variable representing different plots of land, it should be converted to a factor after reading in the data. This ensures that R treats it as a categorical variable and includes it appropriately in the analysis.</a:t>
            </a:r>
          </a:p>
          <a:p>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Categorical Variable Treatment</a:t>
            </a:r>
            <a:r>
              <a:rPr lang="en-US" b="0" i="0" dirty="0">
                <a:solidFill>
                  <a:srgbClr val="0D0D0D"/>
                </a:solidFill>
                <a:effectLst/>
                <a:latin typeface="Söhne"/>
              </a:rPr>
              <a:t>: In statistical modeling, factors or categorical variables represent groups or levels of a factor. By converting 'land' to a factor, we explicitly specify that the variable represents distinct categories (i.e., different plots of land). This ensures that R treats 'land' appropriately as a categorical variable rather than as a continuous variable.</a:t>
            </a:r>
          </a:p>
          <a:p>
            <a:pPr algn="l">
              <a:buFont typeface="+mj-lt"/>
              <a:buAutoNum type="arabicPeriod"/>
            </a:pPr>
            <a:r>
              <a:rPr lang="en-US" b="1" i="0" dirty="0">
                <a:solidFill>
                  <a:srgbClr val="0D0D0D"/>
                </a:solidFill>
                <a:effectLst/>
                <a:latin typeface="Söhne"/>
              </a:rPr>
              <a:t>Correct Interpretation of Model Effects</a:t>
            </a:r>
            <a:r>
              <a:rPr lang="en-US" b="0" i="0" dirty="0">
                <a:solidFill>
                  <a:srgbClr val="0D0D0D"/>
                </a:solidFill>
                <a:effectLst/>
                <a:latin typeface="Söhne"/>
              </a:rPr>
              <a:t>: When 'land' is treated as a factor, each level of the factor (i.e., each plot of land) is treated as a separate group. This allows us to estimate and interpret the effects of genotype (or other predictors) separately within each group (plot of land). Without converting 'land' to a factor, the interpretation of the model effects may not be accurate.</a:t>
            </a:r>
          </a:p>
          <a:p>
            <a:pPr algn="l">
              <a:buFont typeface="+mj-lt"/>
              <a:buAutoNum type="arabicPeriod"/>
            </a:pPr>
            <a:r>
              <a:rPr lang="en-US" b="1" i="0" dirty="0">
                <a:solidFill>
                  <a:srgbClr val="0D0D0D"/>
                </a:solidFill>
                <a:effectLst/>
                <a:latin typeface="Söhne"/>
              </a:rPr>
              <a:t>Blocking Factor in ANOVA</a:t>
            </a:r>
            <a:r>
              <a:rPr lang="en-US" b="0" i="0" dirty="0">
                <a:solidFill>
                  <a:srgbClr val="0D0D0D"/>
                </a:solidFill>
                <a:effectLst/>
                <a:latin typeface="Söhne"/>
              </a:rPr>
              <a:t>: In the context of ANOVA, blocking is used to account for variability between different blocks (plots of land) that are not of primary interest in the study. Converting 'land' to a factor ensures that ANOVA treats 'land' appropriately as a blocking factor, allowing us to control for variability between plots of land and improve the validity of the statistical analysis.</a:t>
            </a:r>
          </a:p>
          <a:p>
            <a:pPr algn="l">
              <a:buFont typeface="+mj-lt"/>
              <a:buAutoNum type="arabicPeriod"/>
            </a:pPr>
            <a:r>
              <a:rPr lang="en-US" b="1" i="0" dirty="0">
                <a:solidFill>
                  <a:srgbClr val="0D0D0D"/>
                </a:solidFill>
                <a:effectLst/>
                <a:latin typeface="Söhne"/>
              </a:rPr>
              <a:t>Levels Identification</a:t>
            </a:r>
            <a:r>
              <a:rPr lang="en-US" b="0" i="0" dirty="0">
                <a:solidFill>
                  <a:srgbClr val="0D0D0D"/>
                </a:solidFill>
                <a:effectLst/>
                <a:latin typeface="Söhne"/>
              </a:rPr>
              <a:t>: Converting 'land' to a factor also helps in correctly identifying the levels of the factor. Each unique value of 'land' will be treated as a separate level of the factor, allowing for proper grouping and analysis.</a:t>
            </a:r>
          </a:p>
          <a:p>
            <a:endParaRPr lang="de-CH" dirty="0"/>
          </a:p>
        </p:txBody>
      </p:sp>
      <p:sp>
        <p:nvSpPr>
          <p:cNvPr id="4" name="Foliennummernplatzhalter 3"/>
          <p:cNvSpPr>
            <a:spLocks noGrp="1"/>
          </p:cNvSpPr>
          <p:nvPr>
            <p:ph type="sldNum" sz="quarter" idx="5"/>
          </p:nvPr>
        </p:nvSpPr>
        <p:spPr/>
        <p:txBody>
          <a:bodyPr/>
          <a:lstStyle/>
          <a:p>
            <a:fld id="{A104E976-A5A0-458D-B8A3-2CAF170A5B16}" type="slidenum">
              <a:rPr lang="de-CH" smtClean="0"/>
              <a:t>10</a:t>
            </a:fld>
            <a:endParaRPr lang="de-CH"/>
          </a:p>
        </p:txBody>
      </p:sp>
    </p:spTree>
    <p:extLst>
      <p:ext uri="{BB962C8B-B14F-4D97-AF65-F5344CB8AC3E}">
        <p14:creationId xmlns:p14="http://schemas.microsoft.com/office/powerpoint/2010/main" val="207069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C5B51-BDCC-3438-F5AF-E71FA84DF69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EA2950-ADF1-EF38-8C0C-D03343B04AA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A8FB41-C42E-00A4-8A0D-5887E47AD070}"/>
              </a:ext>
            </a:extLst>
          </p:cNvPr>
          <p:cNvSpPr>
            <a:spLocks noGrp="1"/>
          </p:cNvSpPr>
          <p:nvPr>
            <p:ph type="body" idx="1"/>
          </p:nvPr>
        </p:nvSpPr>
        <p:spPr/>
        <p:txBody>
          <a:bodyPr/>
          <a:lstStyle/>
          <a:p>
            <a:endParaRPr lang="de-CH" dirty="0"/>
          </a:p>
        </p:txBody>
      </p:sp>
      <p:sp>
        <p:nvSpPr>
          <p:cNvPr id="4" name="Foliennummernplatzhalter 3">
            <a:extLst>
              <a:ext uri="{FF2B5EF4-FFF2-40B4-BE49-F238E27FC236}">
                <a16:creationId xmlns:a16="http://schemas.microsoft.com/office/drawing/2014/main" id="{12240325-23F7-3168-6EBE-D07C2557F3ED}"/>
              </a:ext>
            </a:extLst>
          </p:cNvPr>
          <p:cNvSpPr>
            <a:spLocks noGrp="1"/>
          </p:cNvSpPr>
          <p:nvPr>
            <p:ph type="sldNum" sz="quarter" idx="5"/>
          </p:nvPr>
        </p:nvSpPr>
        <p:spPr/>
        <p:txBody>
          <a:bodyPr/>
          <a:lstStyle/>
          <a:p>
            <a:fld id="{A104E976-A5A0-458D-B8A3-2CAF170A5B16}" type="slidenum">
              <a:rPr lang="de-CH" smtClean="0"/>
              <a:t>11</a:t>
            </a:fld>
            <a:endParaRPr lang="de-CH"/>
          </a:p>
        </p:txBody>
      </p:sp>
    </p:spTree>
    <p:extLst>
      <p:ext uri="{BB962C8B-B14F-4D97-AF65-F5344CB8AC3E}">
        <p14:creationId xmlns:p14="http://schemas.microsoft.com/office/powerpoint/2010/main" val="94442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0D0D0D"/>
                </a:solidFill>
                <a:effectLst/>
                <a:latin typeface="Söhne"/>
              </a:rPr>
              <a:t>This involves computing the F-statistic, which measures the ratio of the variation explained by the models to the unexplained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D0D0D"/>
                </a:solidFill>
                <a:effectLst/>
                <a:latin typeface="Söhne"/>
              </a:rPr>
              <a:t>Evaluate significance</a:t>
            </a:r>
            <a:r>
              <a:rPr lang="en-US" b="0" i="0" dirty="0">
                <a:solidFill>
                  <a:srgbClr val="0D0D0D"/>
                </a:solidFill>
                <a:effectLst/>
                <a:latin typeface="Söhne"/>
              </a:rPr>
              <a:t>: Assess the significance of the F-statistic using the F-distribution. If the F-statistic is statistically significant (i.e., if the p-value is below a chosen significance level), this indicates that the full model provides a significantly better fit to the data than the simpler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algn="l"/>
            <a:r>
              <a:rPr lang="en-US" b="0" i="0" dirty="0">
                <a:solidFill>
                  <a:srgbClr val="0D0D0D"/>
                </a:solidFill>
                <a:effectLst/>
                <a:latin typeface="Söhne"/>
              </a:rPr>
              <a:t>The F-test compares the overall fit of nested models by testing whether adding additional variables significantly improves the fit of the model. It assesses whether there is a significant difference in the explanatory power of the two models.</a:t>
            </a:r>
          </a:p>
          <a:p>
            <a:pPr algn="l"/>
            <a:r>
              <a:rPr lang="en-US" b="0" i="0" dirty="0">
                <a:solidFill>
                  <a:srgbClr val="0D0D0D"/>
                </a:solidFill>
                <a:effectLst/>
                <a:latin typeface="Söhne"/>
              </a:rPr>
              <a:t>On the other hand, the AIC is a measure of the relative quality of statistical models that balances goodness of fit and model complexity. It penalizes the inclusion of additional parameters, favoring simpler models that provide comparable or better fit to the data. A lower AIC value indicates a better trade-off between model fit and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In the context of linear regression, the total degrees of freedom are equal to the total number of observations minus the number of estimated parameters in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When new predictor variables are introduced, more parameters need to be estimated to capture the relationship between these predictors and the response variable. Consequently, the degrees of freedom available to estimate the variability in the residuals (error terms) decrease as more parameters are allocated to estimate the additional predictors. This reduction in degrees of freedom for the residuals reflects the trade-off between capturing the complexity of the data and the precision of the estimation of residual variability.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latin typeface="Söhne"/>
              </a:rPr>
              <a:t>number of estimated parameters would be 3: one for the intercept, one for the genotype variable, and one for the residual error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D0D0D"/>
                </a:solidFill>
                <a:effectLst/>
                <a:latin typeface="Söhne"/>
              </a:rPr>
              <a:t>df_resid_simple</a:t>
            </a:r>
            <a:r>
              <a:rPr lang="en-US" b="0" i="0" dirty="0">
                <a:solidFill>
                  <a:srgbClr val="0D0D0D"/>
                </a:solidFill>
                <a:effectLst/>
                <a:latin typeface="Söhne"/>
              </a:rPr>
              <a:t> = 30 - 3 = 27</a:t>
            </a:r>
          </a:p>
          <a:p>
            <a:pPr algn="l"/>
            <a:r>
              <a:rPr lang="en-US" b="0" i="0" dirty="0">
                <a:solidFill>
                  <a:srgbClr val="0D0D0D"/>
                </a:solidFill>
                <a:effectLst/>
                <a:latin typeface="Söhne"/>
              </a:rPr>
              <a:t>In addition to the parameters for the intercept and genotype variable, parameters need to be estimated for the land variable as well. Assuming there are 9 unique levels of land (hypothetically), the number of parameters for the land variable would be 8 (one less than the number of levels). Therefore, the degrees of freedom for residuals in the full model would be:</a:t>
            </a:r>
          </a:p>
          <a:p>
            <a:pPr algn="l"/>
            <a:r>
              <a:rPr lang="en-US" b="0" i="0" dirty="0" err="1">
                <a:solidFill>
                  <a:srgbClr val="0D0D0D"/>
                </a:solidFill>
                <a:effectLst/>
                <a:latin typeface="Söhne"/>
              </a:rPr>
              <a:t>df_resid_full</a:t>
            </a:r>
            <a:r>
              <a:rPr lang="en-US" b="0" i="0">
                <a:solidFill>
                  <a:srgbClr val="0D0D0D"/>
                </a:solidFill>
                <a:effectLst/>
                <a:latin typeface="Söhne"/>
              </a:rPr>
              <a:t> = 30 - (3 + 8) = 30 - 11 = 19</a:t>
            </a:r>
            <a:endParaRPr lang="en-US" b="0" i="0" dirty="0">
              <a:solidFill>
                <a:srgbClr val="0D0D0D"/>
              </a:solidFill>
              <a:effectLst/>
              <a:latin typeface="Söhne"/>
            </a:endParaRPr>
          </a:p>
        </p:txBody>
      </p:sp>
      <p:sp>
        <p:nvSpPr>
          <p:cNvPr id="4" name="Foliennummernplatzhalter 3"/>
          <p:cNvSpPr>
            <a:spLocks noGrp="1"/>
          </p:cNvSpPr>
          <p:nvPr>
            <p:ph type="sldNum" sz="quarter" idx="5"/>
          </p:nvPr>
        </p:nvSpPr>
        <p:spPr/>
        <p:txBody>
          <a:bodyPr/>
          <a:lstStyle/>
          <a:p>
            <a:fld id="{A104E976-A5A0-458D-B8A3-2CAF170A5B16}" type="slidenum">
              <a:rPr lang="de-CH" smtClean="0"/>
              <a:t>13</a:t>
            </a:fld>
            <a:endParaRPr lang="de-CH"/>
          </a:p>
        </p:txBody>
      </p:sp>
    </p:spTree>
    <p:extLst>
      <p:ext uri="{BB962C8B-B14F-4D97-AF65-F5344CB8AC3E}">
        <p14:creationId xmlns:p14="http://schemas.microsoft.com/office/powerpoint/2010/main" val="311686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41CB94-7E87-485D-31DC-8435EDC3781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D9EB9CF0-A66C-0133-17D3-38B1557A51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A3002F94-4D12-276A-D3A4-7B01C69475C9}"/>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A41B0E5C-66B6-D71A-6B69-08D608D6CEBE}"/>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DECBCC1-8695-449B-4B12-A3F0EB95DB4B}"/>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17794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113CDE-63C3-9656-FDCB-B4C3F4EFBD33}"/>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D7041942-893D-22FA-D833-99514D018E0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06229181-3820-B0F2-6173-0D44CA2D39A6}"/>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59D1A9E6-0CDE-A5CC-AC0A-1D688D23BAC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981695F-729A-E6BA-86AB-A265E62400E1}"/>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395703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8FBF4BB-05B3-6B83-D48C-128947191B7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24A5C65-4649-0135-C3F2-AC23EE53A6E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4717717D-671A-6758-BAF1-3F40C48ADE6B}"/>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2B95924F-FF2D-881A-8308-9469F0A58E9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88EE21-948D-5756-9BCA-336909D7E370}"/>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4145225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922F4-6A73-9501-4252-78C1DFAD2C9D}"/>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D204842F-CD1D-A07B-B0A1-98180328E96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A305CFB-F1FA-B3B5-94C7-E872050D2C42}"/>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6450A74C-E14F-915B-ACDB-D43AC90CDE26}"/>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C674589-5B3E-D773-2636-07EBEBA018D8}"/>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240898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900F8B-7707-377B-176F-8B46A770211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93DA5D1C-8100-EDDC-1632-4B39EE2F7E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59FCB97-DA3E-F08B-E6AB-F14E0B97A83C}"/>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3D5EC19F-3B13-4563-2D2A-EE6C45241376}"/>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332200F7-EE4A-ECDF-10F4-CCDD9B321A6C}"/>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353526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FC7ED-6B52-9B3D-AA7B-9BD46414463F}"/>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7BA740FE-A675-7EB5-F163-F2719855C0E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CC0BC69D-82D8-1713-4835-429652A7DA3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84176327-A3CD-4DE6-E837-6C0EB1E71822}"/>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6" name="Fußzeilenplatzhalter 5">
            <a:extLst>
              <a:ext uri="{FF2B5EF4-FFF2-40B4-BE49-F238E27FC236}">
                <a16:creationId xmlns:a16="http://schemas.microsoft.com/office/drawing/2014/main" id="{244589D8-FB14-8AA7-572D-713D777EEAB9}"/>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8B33EA08-107F-8956-2EB3-BE3D62F42283}"/>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296747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3C705E-1CCB-3982-8987-CA19086640FD}"/>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D8C9D8E3-F354-A2CE-72C0-13129F737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CC5A210-24AE-956C-CDCA-087CF96958B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9EDE4356-0BC5-E862-114D-296EDA4A2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7F7489E-9F9C-07A2-DA9C-C83BAB28B6A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98C2CFE9-AB24-B288-4BCF-CFA703B3EF64}"/>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8" name="Fußzeilenplatzhalter 7">
            <a:extLst>
              <a:ext uri="{FF2B5EF4-FFF2-40B4-BE49-F238E27FC236}">
                <a16:creationId xmlns:a16="http://schemas.microsoft.com/office/drawing/2014/main" id="{6DE85858-3C1D-4B48-E9CA-CFCFAC1DB3BE}"/>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1543941-D027-C4FD-F2D4-AC3C3E55730F}"/>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322308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F1F6D0-9794-3CDD-6710-1B883D8BB0EC}"/>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2B14F23D-7D4B-B4DC-AFEF-104A955F912A}"/>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4" name="Fußzeilenplatzhalter 3">
            <a:extLst>
              <a:ext uri="{FF2B5EF4-FFF2-40B4-BE49-F238E27FC236}">
                <a16:creationId xmlns:a16="http://schemas.microsoft.com/office/drawing/2014/main" id="{30922518-3E18-E7F7-A87A-32F75FF49C02}"/>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E729A12D-DFD5-4760-D7CA-98A36C544B22}"/>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24638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83B559-77D5-6438-D892-F4AA874630ED}"/>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3" name="Fußzeilenplatzhalter 2">
            <a:extLst>
              <a:ext uri="{FF2B5EF4-FFF2-40B4-BE49-F238E27FC236}">
                <a16:creationId xmlns:a16="http://schemas.microsoft.com/office/drawing/2014/main" id="{4EA35EF7-AE32-1D7F-A0F4-0EAC09834C59}"/>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E3957C35-27FF-FF6F-A3D5-B72384A1A629}"/>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225950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57E32A-3C86-7E4A-99BC-9B15124EDD8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A5598091-0E82-6C34-5C74-78F88DA97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A215E40D-6884-4FBF-95B1-9ACD7672E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C0E030A-456C-BAA3-41A1-B3ED21EF5603}"/>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6" name="Fußzeilenplatzhalter 5">
            <a:extLst>
              <a:ext uri="{FF2B5EF4-FFF2-40B4-BE49-F238E27FC236}">
                <a16:creationId xmlns:a16="http://schemas.microsoft.com/office/drawing/2014/main" id="{2F891769-C79E-C028-F475-4F2E5E7CF4DF}"/>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FC3A8751-D2C3-8259-9792-82CB65E33675}"/>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135005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B068F5-E231-BC70-D02B-6BC2E32D248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AAA08120-7808-2FBB-946E-8AE091D4E2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1B5C2B45-CADF-C4B7-A75C-2C978D853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BC92B26-BD40-DD16-8C55-61DCDCB0E841}"/>
              </a:ext>
            </a:extLst>
          </p:cNvPr>
          <p:cNvSpPr>
            <a:spLocks noGrp="1"/>
          </p:cNvSpPr>
          <p:nvPr>
            <p:ph type="dt" sz="half" idx="10"/>
          </p:nvPr>
        </p:nvSpPr>
        <p:spPr/>
        <p:txBody>
          <a:bodyPr/>
          <a:lstStyle/>
          <a:p>
            <a:fld id="{50A13661-77BE-4152-9624-F0D75E6833FB}" type="datetimeFigureOut">
              <a:rPr lang="de-CH" smtClean="0"/>
              <a:t>09.04.2024</a:t>
            </a:fld>
            <a:endParaRPr lang="de-CH"/>
          </a:p>
        </p:txBody>
      </p:sp>
      <p:sp>
        <p:nvSpPr>
          <p:cNvPr id="6" name="Fußzeilenplatzhalter 5">
            <a:extLst>
              <a:ext uri="{FF2B5EF4-FFF2-40B4-BE49-F238E27FC236}">
                <a16:creationId xmlns:a16="http://schemas.microsoft.com/office/drawing/2014/main" id="{5839D359-E7C8-2B34-975A-D1420141ACB9}"/>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6FDCEF9A-D59A-DB2B-34C6-C043352067D2}"/>
              </a:ext>
            </a:extLst>
          </p:cNvPr>
          <p:cNvSpPr>
            <a:spLocks noGrp="1"/>
          </p:cNvSpPr>
          <p:nvPr>
            <p:ph type="sldNum" sz="quarter" idx="12"/>
          </p:nvPr>
        </p:nvSpPr>
        <p:spPr/>
        <p:txBody>
          <a:bodyPr/>
          <a:lstStyle/>
          <a:p>
            <a:fld id="{314BFC48-624A-437F-B450-DB754985E1C7}" type="slidenum">
              <a:rPr lang="de-CH" smtClean="0"/>
              <a:t>‹#›</a:t>
            </a:fld>
            <a:endParaRPr lang="de-CH"/>
          </a:p>
        </p:txBody>
      </p:sp>
    </p:spTree>
    <p:extLst>
      <p:ext uri="{BB962C8B-B14F-4D97-AF65-F5344CB8AC3E}">
        <p14:creationId xmlns:p14="http://schemas.microsoft.com/office/powerpoint/2010/main" val="2009595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B104EB-F953-E04B-560A-47FCEE89C0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60FFDC3C-C6A9-BDAF-A4A5-8863DBFC9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CFBC41A1-19D2-09C4-9728-2AABDC9F8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13661-77BE-4152-9624-F0D75E6833FB}" type="datetimeFigureOut">
              <a:rPr lang="de-CH" smtClean="0"/>
              <a:t>09.04.2024</a:t>
            </a:fld>
            <a:endParaRPr lang="de-CH"/>
          </a:p>
        </p:txBody>
      </p:sp>
      <p:sp>
        <p:nvSpPr>
          <p:cNvPr id="5" name="Fußzeilenplatzhalter 4">
            <a:extLst>
              <a:ext uri="{FF2B5EF4-FFF2-40B4-BE49-F238E27FC236}">
                <a16:creationId xmlns:a16="http://schemas.microsoft.com/office/drawing/2014/main" id="{B2DBC7C7-21F7-1A4E-A2B2-ED052A9F2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8EC6967E-6675-BE01-83BB-389922869E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4BFC48-624A-437F-B450-DB754985E1C7}" type="slidenum">
              <a:rPr lang="de-CH" smtClean="0"/>
              <a:t>‹#›</a:t>
            </a:fld>
            <a:endParaRPr lang="de-CH"/>
          </a:p>
        </p:txBody>
      </p:sp>
    </p:spTree>
    <p:extLst>
      <p:ext uri="{BB962C8B-B14F-4D97-AF65-F5344CB8AC3E}">
        <p14:creationId xmlns:p14="http://schemas.microsoft.com/office/powerpoint/2010/main" val="2646889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D1F3680-9281-0622-4A33-1FE94CAB593F}"/>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B63E279-88B1-6D50-0F60-A4C6701A96FB}"/>
              </a:ext>
            </a:extLst>
          </p:cNvPr>
          <p:cNvSpPr>
            <a:spLocks noGrp="1"/>
          </p:cNvSpPr>
          <p:nvPr>
            <p:ph type="ctrTitle"/>
          </p:nvPr>
        </p:nvSpPr>
        <p:spPr>
          <a:xfrm>
            <a:off x="477981" y="1122363"/>
            <a:ext cx="4023360" cy="3204134"/>
          </a:xfrm>
        </p:spPr>
        <p:txBody>
          <a:bodyPr anchor="b">
            <a:normAutofit/>
          </a:bodyPr>
          <a:lstStyle/>
          <a:p>
            <a:pPr algn="l"/>
            <a:r>
              <a:rPr lang="de-CH" sz="4800" dirty="0" err="1">
                <a:solidFill>
                  <a:schemeClr val="bg1"/>
                </a:solidFill>
              </a:rPr>
              <a:t>Exercise</a:t>
            </a:r>
            <a:r>
              <a:rPr lang="de-CH" sz="4800" dirty="0">
                <a:solidFill>
                  <a:schemeClr val="bg1"/>
                </a:solidFill>
              </a:rPr>
              <a:t> 11 </a:t>
            </a:r>
            <a:r>
              <a:rPr lang="de-CH" sz="4800" dirty="0" err="1">
                <a:solidFill>
                  <a:schemeClr val="bg1"/>
                </a:solidFill>
              </a:rPr>
              <a:t>of</a:t>
            </a:r>
            <a:r>
              <a:rPr lang="de-CH" sz="4800" dirty="0">
                <a:solidFill>
                  <a:schemeClr val="bg1"/>
                </a:solidFill>
              </a:rPr>
              <a:t> Applied  </a:t>
            </a:r>
            <a:r>
              <a:rPr lang="de-CH" sz="4800" dirty="0" err="1">
                <a:solidFill>
                  <a:schemeClr val="bg1"/>
                </a:solidFill>
              </a:rPr>
              <a:t>Biostatistics</a:t>
            </a:r>
            <a:r>
              <a:rPr lang="de-CH" sz="4800" dirty="0">
                <a:solidFill>
                  <a:schemeClr val="bg1"/>
                </a:solidFill>
              </a:rPr>
              <a:t> II</a:t>
            </a:r>
          </a:p>
        </p:txBody>
      </p:sp>
      <p:sp>
        <p:nvSpPr>
          <p:cNvPr id="3" name="Untertitel 2">
            <a:extLst>
              <a:ext uri="{FF2B5EF4-FFF2-40B4-BE49-F238E27FC236}">
                <a16:creationId xmlns:a16="http://schemas.microsoft.com/office/drawing/2014/main" id="{9B16E2D2-B061-2BA4-6A9C-5C829EA9C7CF}"/>
              </a:ext>
            </a:extLst>
          </p:cNvPr>
          <p:cNvSpPr>
            <a:spLocks noGrp="1"/>
          </p:cNvSpPr>
          <p:nvPr>
            <p:ph type="subTitle" idx="1"/>
          </p:nvPr>
        </p:nvSpPr>
        <p:spPr>
          <a:xfrm>
            <a:off x="477980" y="4872922"/>
            <a:ext cx="6545672" cy="1208141"/>
          </a:xfrm>
        </p:spPr>
        <p:txBody>
          <a:bodyPr>
            <a:normAutofit/>
          </a:bodyPr>
          <a:lstStyle/>
          <a:p>
            <a:pPr algn="l"/>
            <a:r>
              <a:rPr lang="de-CH" sz="2000" dirty="0">
                <a:solidFill>
                  <a:schemeClr val="bg1"/>
                </a:solidFill>
              </a:rPr>
              <a:t>Hector Arribas           Julian Niklaus             Matthias Rubin</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41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A4CB54-5D37-7353-A125-2E3170B6F670}"/>
              </a:ext>
            </a:extLst>
          </p:cNvPr>
          <p:cNvSpPr>
            <a:spLocks noGrp="1"/>
          </p:cNvSpPr>
          <p:nvPr>
            <p:ph type="title"/>
          </p:nvPr>
        </p:nvSpPr>
        <p:spPr>
          <a:xfrm>
            <a:off x="838200" y="23959"/>
            <a:ext cx="10515600" cy="1325563"/>
          </a:xfrm>
        </p:spPr>
        <p:txBody>
          <a:bodyPr>
            <a:normAutofit/>
          </a:bodyPr>
          <a:lstStyle/>
          <a:p>
            <a:pPr algn="ctr"/>
            <a:r>
              <a:rPr lang="en-US" sz="3200" b="1" dirty="0"/>
              <a:t>a) Perform an ANOVA, assuming one-way randomized block design</a:t>
            </a:r>
            <a:endParaRPr lang="de-CH" sz="3200" dirty="0"/>
          </a:p>
        </p:txBody>
      </p:sp>
      <p:sp>
        <p:nvSpPr>
          <p:cNvPr id="9" name="TextBox 8">
            <a:extLst>
              <a:ext uri="{FF2B5EF4-FFF2-40B4-BE49-F238E27FC236}">
                <a16:creationId xmlns:a16="http://schemas.microsoft.com/office/drawing/2014/main" id="{29A0DFCF-1779-8DAB-3F7E-4D187BCEFA35}"/>
              </a:ext>
            </a:extLst>
          </p:cNvPr>
          <p:cNvSpPr txBox="1"/>
          <p:nvPr/>
        </p:nvSpPr>
        <p:spPr>
          <a:xfrm>
            <a:off x="186854" y="2199205"/>
            <a:ext cx="2269147" cy="369332"/>
          </a:xfrm>
          <a:prstGeom prst="rect">
            <a:avLst/>
          </a:prstGeom>
          <a:noFill/>
        </p:spPr>
        <p:txBody>
          <a:bodyPr wrap="none" rtlCol="0">
            <a:spAutoFit/>
          </a:bodyPr>
          <a:lstStyle/>
          <a:p>
            <a:pPr marL="285750" indent="-285750">
              <a:buFont typeface="Arial" panose="020B0604020202020204" pitchFamily="34" charset="0"/>
              <a:buChar char="•"/>
            </a:pPr>
            <a:r>
              <a:rPr lang="es-ES" dirty="0" err="1"/>
              <a:t>Check</a:t>
            </a:r>
            <a:r>
              <a:rPr lang="es-ES" dirty="0"/>
              <a:t> </a:t>
            </a:r>
            <a:r>
              <a:rPr lang="es-ES" dirty="0" err="1"/>
              <a:t>assumptions</a:t>
            </a:r>
            <a:endParaRPr lang="es-ES" dirty="0"/>
          </a:p>
        </p:txBody>
      </p:sp>
      <p:pic>
        <p:nvPicPr>
          <p:cNvPr id="4" name="Picture 3">
            <a:extLst>
              <a:ext uri="{FF2B5EF4-FFF2-40B4-BE49-F238E27FC236}">
                <a16:creationId xmlns:a16="http://schemas.microsoft.com/office/drawing/2014/main" id="{2F9BD6FA-3E78-3BE0-D519-86D6C861C8DD}"/>
              </a:ext>
            </a:extLst>
          </p:cNvPr>
          <p:cNvPicPr>
            <a:picLocks noChangeAspect="1"/>
          </p:cNvPicPr>
          <p:nvPr/>
        </p:nvPicPr>
        <p:blipFill>
          <a:blip r:embed="rId3"/>
          <a:stretch>
            <a:fillRect/>
          </a:stretch>
        </p:blipFill>
        <p:spPr>
          <a:xfrm>
            <a:off x="186854" y="2739854"/>
            <a:ext cx="4979485" cy="3197120"/>
          </a:xfrm>
          <a:prstGeom prst="rect">
            <a:avLst/>
          </a:prstGeom>
        </p:spPr>
      </p:pic>
      <p:sp>
        <p:nvSpPr>
          <p:cNvPr id="6" name="TextBox 5">
            <a:extLst>
              <a:ext uri="{FF2B5EF4-FFF2-40B4-BE49-F238E27FC236}">
                <a16:creationId xmlns:a16="http://schemas.microsoft.com/office/drawing/2014/main" id="{0FF63484-53F7-DBF1-161C-49AF53150D87}"/>
              </a:ext>
            </a:extLst>
          </p:cNvPr>
          <p:cNvSpPr txBox="1"/>
          <p:nvPr/>
        </p:nvSpPr>
        <p:spPr>
          <a:xfrm>
            <a:off x="186854" y="1310052"/>
            <a:ext cx="1082348" cy="369332"/>
          </a:xfrm>
          <a:prstGeom prst="rect">
            <a:avLst/>
          </a:prstGeom>
          <a:noFill/>
        </p:spPr>
        <p:txBody>
          <a:bodyPr wrap="none" rtlCol="0">
            <a:spAutoFit/>
          </a:bodyPr>
          <a:lstStyle/>
          <a:p>
            <a:pPr marL="285750" indent="-285750">
              <a:buFont typeface="Arial" panose="020B0604020202020204" pitchFamily="34" charset="0"/>
              <a:buChar char="•"/>
            </a:pPr>
            <a:r>
              <a:rPr lang="es-ES" dirty="0" err="1"/>
              <a:t>Model</a:t>
            </a:r>
            <a:endParaRPr lang="es-ES" dirty="0"/>
          </a:p>
        </p:txBody>
      </p:sp>
      <p:pic>
        <p:nvPicPr>
          <p:cNvPr id="10" name="Picture 9">
            <a:extLst>
              <a:ext uri="{FF2B5EF4-FFF2-40B4-BE49-F238E27FC236}">
                <a16:creationId xmlns:a16="http://schemas.microsoft.com/office/drawing/2014/main" id="{4E9A1F1E-F4C4-E56C-6803-1004D02314F8}"/>
              </a:ext>
            </a:extLst>
          </p:cNvPr>
          <p:cNvPicPr>
            <a:picLocks noChangeAspect="1"/>
          </p:cNvPicPr>
          <p:nvPr/>
        </p:nvPicPr>
        <p:blipFill>
          <a:blip r:embed="rId4"/>
          <a:stretch>
            <a:fillRect/>
          </a:stretch>
        </p:blipFill>
        <p:spPr>
          <a:xfrm>
            <a:off x="412189" y="1754628"/>
            <a:ext cx="4408903" cy="369332"/>
          </a:xfrm>
          <a:prstGeom prst="rect">
            <a:avLst/>
          </a:prstGeom>
        </p:spPr>
      </p:pic>
      <p:pic>
        <p:nvPicPr>
          <p:cNvPr id="12" name="Picture 11" descr="A graph of a graph and a graph of a graph&#10;&#10;Description automatically generated">
            <a:extLst>
              <a:ext uri="{FF2B5EF4-FFF2-40B4-BE49-F238E27FC236}">
                <a16:creationId xmlns:a16="http://schemas.microsoft.com/office/drawing/2014/main" id="{6F65C9B1-6C8D-81D8-68E3-2EB59AF73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9103" y="1586620"/>
            <a:ext cx="6888459" cy="4257590"/>
          </a:xfrm>
          <a:prstGeom prst="rect">
            <a:avLst/>
          </a:prstGeom>
        </p:spPr>
      </p:pic>
    </p:spTree>
    <p:extLst>
      <p:ext uri="{BB962C8B-B14F-4D97-AF65-F5344CB8AC3E}">
        <p14:creationId xmlns:p14="http://schemas.microsoft.com/office/powerpoint/2010/main" val="3234708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41B87-D7DD-8C7C-2A2B-0DDC7D51755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2FEC8A-7AC0-E18B-A3F1-6640B0326D80}"/>
              </a:ext>
            </a:extLst>
          </p:cNvPr>
          <p:cNvSpPr>
            <a:spLocks noGrp="1"/>
          </p:cNvSpPr>
          <p:nvPr>
            <p:ph type="title"/>
          </p:nvPr>
        </p:nvSpPr>
        <p:spPr>
          <a:xfrm>
            <a:off x="838200" y="15793"/>
            <a:ext cx="10515600" cy="1325563"/>
          </a:xfrm>
        </p:spPr>
        <p:txBody>
          <a:bodyPr>
            <a:normAutofit/>
          </a:bodyPr>
          <a:lstStyle/>
          <a:p>
            <a:pPr algn="ctr"/>
            <a:r>
              <a:rPr lang="en-US" sz="3200" b="1" dirty="0"/>
              <a:t>a) Perform an ANOVA, assuming one-way randomized block design</a:t>
            </a:r>
            <a:endParaRPr lang="de-CH" sz="3200" b="1" dirty="0"/>
          </a:p>
        </p:txBody>
      </p:sp>
      <p:sp>
        <p:nvSpPr>
          <p:cNvPr id="8" name="Inhaltsplatzhalter 7">
            <a:extLst>
              <a:ext uri="{FF2B5EF4-FFF2-40B4-BE49-F238E27FC236}">
                <a16:creationId xmlns:a16="http://schemas.microsoft.com/office/drawing/2014/main" id="{F49199C7-10B2-D249-9567-B37C4EC35490}"/>
              </a:ext>
            </a:extLst>
          </p:cNvPr>
          <p:cNvSpPr>
            <a:spLocks noGrp="1"/>
          </p:cNvSpPr>
          <p:nvPr>
            <p:ph idx="1"/>
          </p:nvPr>
        </p:nvSpPr>
        <p:spPr>
          <a:xfrm>
            <a:off x="850726" y="5406412"/>
            <a:ext cx="10515600" cy="1649645"/>
          </a:xfrm>
        </p:spPr>
        <p:txBody>
          <a:bodyPr anchor="ctr">
            <a:normAutofit/>
          </a:bodyPr>
          <a:lstStyle/>
          <a:p>
            <a:pPr marL="0" indent="0" algn="ctr">
              <a:buNone/>
            </a:pPr>
            <a:r>
              <a:rPr lang="en-US" sz="2400" dirty="0"/>
              <a:t>The factor genotype (</a:t>
            </a:r>
            <a:r>
              <a:rPr lang="en-US" sz="2400" dirty="0" err="1"/>
              <a:t>gtype</a:t>
            </a:r>
            <a:r>
              <a:rPr lang="en-US" sz="2400" dirty="0"/>
              <a:t>) is significant on a </a:t>
            </a:r>
            <a:r>
              <a:rPr lang="en-US" sz="2400" b="1" dirty="0"/>
              <a:t>5% </a:t>
            </a:r>
            <a:r>
              <a:rPr lang="en-US" sz="2400" dirty="0"/>
              <a:t>level.</a:t>
            </a:r>
          </a:p>
          <a:p>
            <a:pPr marL="0" indent="0" algn="ctr">
              <a:buNone/>
            </a:pPr>
            <a:r>
              <a:rPr lang="en-US" sz="2400" dirty="0"/>
              <a:t>The block factor land does not seem to have an influence on the yield.</a:t>
            </a:r>
            <a:endParaRPr lang="de-CH" sz="2400" dirty="0"/>
          </a:p>
        </p:txBody>
      </p:sp>
      <p:pic>
        <p:nvPicPr>
          <p:cNvPr id="4" name="Picture 3">
            <a:extLst>
              <a:ext uri="{FF2B5EF4-FFF2-40B4-BE49-F238E27FC236}">
                <a16:creationId xmlns:a16="http://schemas.microsoft.com/office/drawing/2014/main" id="{F4B9AAAC-C6C2-B1AD-1EA7-B4DFFFFA8154}"/>
              </a:ext>
            </a:extLst>
          </p:cNvPr>
          <p:cNvPicPr>
            <a:picLocks noChangeAspect="1"/>
          </p:cNvPicPr>
          <p:nvPr/>
        </p:nvPicPr>
        <p:blipFill>
          <a:blip r:embed="rId3"/>
          <a:stretch>
            <a:fillRect/>
          </a:stretch>
        </p:blipFill>
        <p:spPr>
          <a:xfrm>
            <a:off x="5816466" y="2117086"/>
            <a:ext cx="5807687" cy="1588039"/>
          </a:xfrm>
          <a:prstGeom prst="rect">
            <a:avLst/>
          </a:prstGeom>
        </p:spPr>
      </p:pic>
      <p:pic>
        <p:nvPicPr>
          <p:cNvPr id="7" name="Picture 6">
            <a:extLst>
              <a:ext uri="{FF2B5EF4-FFF2-40B4-BE49-F238E27FC236}">
                <a16:creationId xmlns:a16="http://schemas.microsoft.com/office/drawing/2014/main" id="{02F5D4C1-C38E-2F78-88D2-4E605E195CC8}"/>
              </a:ext>
            </a:extLst>
          </p:cNvPr>
          <p:cNvPicPr>
            <a:picLocks noChangeAspect="1"/>
          </p:cNvPicPr>
          <p:nvPr/>
        </p:nvPicPr>
        <p:blipFill>
          <a:blip r:embed="rId4"/>
          <a:stretch>
            <a:fillRect/>
          </a:stretch>
        </p:blipFill>
        <p:spPr>
          <a:xfrm>
            <a:off x="975986" y="2003838"/>
            <a:ext cx="4234841" cy="3615516"/>
          </a:xfrm>
          <a:prstGeom prst="rect">
            <a:avLst/>
          </a:prstGeom>
        </p:spPr>
      </p:pic>
      <p:pic>
        <p:nvPicPr>
          <p:cNvPr id="10" name="Picture 9">
            <a:extLst>
              <a:ext uri="{FF2B5EF4-FFF2-40B4-BE49-F238E27FC236}">
                <a16:creationId xmlns:a16="http://schemas.microsoft.com/office/drawing/2014/main" id="{836E881B-777A-0038-46FA-1A3FA444592B}"/>
              </a:ext>
            </a:extLst>
          </p:cNvPr>
          <p:cNvPicPr>
            <a:picLocks noChangeAspect="1"/>
          </p:cNvPicPr>
          <p:nvPr/>
        </p:nvPicPr>
        <p:blipFill>
          <a:blip r:embed="rId5"/>
          <a:stretch>
            <a:fillRect/>
          </a:stretch>
        </p:blipFill>
        <p:spPr>
          <a:xfrm>
            <a:off x="975986" y="1547756"/>
            <a:ext cx="2401657" cy="155783"/>
          </a:xfrm>
          <a:prstGeom prst="rect">
            <a:avLst/>
          </a:prstGeom>
        </p:spPr>
      </p:pic>
      <p:pic>
        <p:nvPicPr>
          <p:cNvPr id="12" name="Picture 11">
            <a:extLst>
              <a:ext uri="{FF2B5EF4-FFF2-40B4-BE49-F238E27FC236}">
                <a16:creationId xmlns:a16="http://schemas.microsoft.com/office/drawing/2014/main" id="{A00782DF-03C3-ECED-3BEE-3364E53A9B40}"/>
              </a:ext>
            </a:extLst>
          </p:cNvPr>
          <p:cNvPicPr>
            <a:picLocks noChangeAspect="1"/>
          </p:cNvPicPr>
          <p:nvPr/>
        </p:nvPicPr>
        <p:blipFill>
          <a:blip r:embed="rId6"/>
          <a:stretch>
            <a:fillRect/>
          </a:stretch>
        </p:blipFill>
        <p:spPr>
          <a:xfrm>
            <a:off x="5816466" y="1529260"/>
            <a:ext cx="2305834" cy="174279"/>
          </a:xfrm>
          <a:prstGeom prst="rect">
            <a:avLst/>
          </a:prstGeom>
        </p:spPr>
      </p:pic>
    </p:spTree>
    <p:extLst>
      <p:ext uri="{BB962C8B-B14F-4D97-AF65-F5344CB8AC3E}">
        <p14:creationId xmlns:p14="http://schemas.microsoft.com/office/powerpoint/2010/main" val="247076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AA6010-C2B9-A812-DF65-9F408654CF28}"/>
              </a:ext>
            </a:extLst>
          </p:cNvPr>
          <p:cNvSpPr>
            <a:spLocks noGrp="1"/>
          </p:cNvSpPr>
          <p:nvPr>
            <p:ph type="title"/>
          </p:nvPr>
        </p:nvSpPr>
        <p:spPr>
          <a:xfrm>
            <a:off x="838200" y="114604"/>
            <a:ext cx="10515600" cy="1325563"/>
          </a:xfrm>
        </p:spPr>
        <p:txBody>
          <a:bodyPr>
            <a:normAutofit/>
          </a:bodyPr>
          <a:lstStyle/>
          <a:p>
            <a:pPr algn="ctr"/>
            <a:r>
              <a:rPr lang="en-US" sz="3200" b="1" dirty="0"/>
              <a:t>b) Repeat the analysis of variance without taking into account land effects</a:t>
            </a:r>
            <a:endParaRPr lang="de-CH" sz="3200" b="1" dirty="0"/>
          </a:p>
        </p:txBody>
      </p:sp>
      <p:sp>
        <p:nvSpPr>
          <p:cNvPr id="5" name="Inhaltsplatzhalter 7">
            <a:extLst>
              <a:ext uri="{FF2B5EF4-FFF2-40B4-BE49-F238E27FC236}">
                <a16:creationId xmlns:a16="http://schemas.microsoft.com/office/drawing/2014/main" id="{22B108A0-9624-C249-A44D-B9222DD3333C}"/>
              </a:ext>
            </a:extLst>
          </p:cNvPr>
          <p:cNvSpPr txBox="1">
            <a:spLocks/>
          </p:cNvSpPr>
          <p:nvPr/>
        </p:nvSpPr>
        <p:spPr>
          <a:xfrm>
            <a:off x="838200" y="5208355"/>
            <a:ext cx="10515600" cy="164964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The factor genotype (</a:t>
            </a:r>
            <a:r>
              <a:rPr lang="en-US" dirty="0" err="1"/>
              <a:t>gtype</a:t>
            </a:r>
            <a:r>
              <a:rPr lang="en-US" dirty="0"/>
              <a:t>) is now significant on a </a:t>
            </a:r>
            <a:r>
              <a:rPr lang="en-US" b="1" dirty="0"/>
              <a:t>1% </a:t>
            </a:r>
            <a:r>
              <a:rPr lang="en-US" dirty="0"/>
              <a:t>level.</a:t>
            </a:r>
          </a:p>
        </p:txBody>
      </p:sp>
      <p:pic>
        <p:nvPicPr>
          <p:cNvPr id="6" name="Picture 5">
            <a:extLst>
              <a:ext uri="{FF2B5EF4-FFF2-40B4-BE49-F238E27FC236}">
                <a16:creationId xmlns:a16="http://schemas.microsoft.com/office/drawing/2014/main" id="{AEEC1734-0E42-B82E-F907-92B29F801F0E}"/>
              </a:ext>
            </a:extLst>
          </p:cNvPr>
          <p:cNvPicPr>
            <a:picLocks noChangeAspect="1"/>
          </p:cNvPicPr>
          <p:nvPr/>
        </p:nvPicPr>
        <p:blipFill rotWithShape="1">
          <a:blip r:embed="rId2"/>
          <a:srcRect b="72522"/>
          <a:stretch/>
        </p:blipFill>
        <p:spPr>
          <a:xfrm>
            <a:off x="1039683" y="1523408"/>
            <a:ext cx="5272016" cy="175367"/>
          </a:xfrm>
          <a:prstGeom prst="rect">
            <a:avLst/>
          </a:prstGeom>
        </p:spPr>
      </p:pic>
      <p:pic>
        <p:nvPicPr>
          <p:cNvPr id="7" name="Picture 6">
            <a:extLst>
              <a:ext uri="{FF2B5EF4-FFF2-40B4-BE49-F238E27FC236}">
                <a16:creationId xmlns:a16="http://schemas.microsoft.com/office/drawing/2014/main" id="{0003186B-D3D4-F7BD-630D-D1B7F6739DC9}"/>
              </a:ext>
            </a:extLst>
          </p:cNvPr>
          <p:cNvPicPr>
            <a:picLocks noChangeAspect="1"/>
          </p:cNvPicPr>
          <p:nvPr/>
        </p:nvPicPr>
        <p:blipFill rotWithShape="1">
          <a:blip r:embed="rId2"/>
          <a:srcRect t="27621" r="34382" b="33401"/>
          <a:stretch/>
        </p:blipFill>
        <p:spPr>
          <a:xfrm>
            <a:off x="1039683" y="1957385"/>
            <a:ext cx="3394531" cy="244090"/>
          </a:xfrm>
          <a:prstGeom prst="rect">
            <a:avLst/>
          </a:prstGeom>
        </p:spPr>
      </p:pic>
      <p:pic>
        <p:nvPicPr>
          <p:cNvPr id="8" name="Picture 7">
            <a:extLst>
              <a:ext uri="{FF2B5EF4-FFF2-40B4-BE49-F238E27FC236}">
                <a16:creationId xmlns:a16="http://schemas.microsoft.com/office/drawing/2014/main" id="{25D0AF63-EF79-3E49-D4BA-7D7F65D0E8B0}"/>
              </a:ext>
            </a:extLst>
          </p:cNvPr>
          <p:cNvPicPr>
            <a:picLocks noChangeAspect="1"/>
          </p:cNvPicPr>
          <p:nvPr/>
        </p:nvPicPr>
        <p:blipFill rotWithShape="1">
          <a:blip r:embed="rId2"/>
          <a:srcRect t="62666" r="37150"/>
          <a:stretch/>
        </p:blipFill>
        <p:spPr>
          <a:xfrm>
            <a:off x="6688899" y="1957385"/>
            <a:ext cx="3394531" cy="244090"/>
          </a:xfrm>
          <a:prstGeom prst="rect">
            <a:avLst/>
          </a:prstGeom>
        </p:spPr>
      </p:pic>
      <p:pic>
        <p:nvPicPr>
          <p:cNvPr id="10" name="Picture 9">
            <a:extLst>
              <a:ext uri="{FF2B5EF4-FFF2-40B4-BE49-F238E27FC236}">
                <a16:creationId xmlns:a16="http://schemas.microsoft.com/office/drawing/2014/main" id="{42BD8D67-36C9-B849-5B87-40607E87F2EA}"/>
              </a:ext>
            </a:extLst>
          </p:cNvPr>
          <p:cNvPicPr>
            <a:picLocks noChangeAspect="1"/>
          </p:cNvPicPr>
          <p:nvPr/>
        </p:nvPicPr>
        <p:blipFill>
          <a:blip r:embed="rId3"/>
          <a:stretch>
            <a:fillRect/>
          </a:stretch>
        </p:blipFill>
        <p:spPr>
          <a:xfrm>
            <a:off x="1039683" y="2360000"/>
            <a:ext cx="5285859" cy="2974592"/>
          </a:xfrm>
          <a:prstGeom prst="rect">
            <a:avLst/>
          </a:prstGeom>
        </p:spPr>
      </p:pic>
      <p:pic>
        <p:nvPicPr>
          <p:cNvPr id="12" name="Picture 11">
            <a:extLst>
              <a:ext uri="{FF2B5EF4-FFF2-40B4-BE49-F238E27FC236}">
                <a16:creationId xmlns:a16="http://schemas.microsoft.com/office/drawing/2014/main" id="{3C6F687D-DDB0-51D8-3267-F0DE777898F0}"/>
              </a:ext>
            </a:extLst>
          </p:cNvPr>
          <p:cNvPicPr>
            <a:picLocks noChangeAspect="1"/>
          </p:cNvPicPr>
          <p:nvPr/>
        </p:nvPicPr>
        <p:blipFill>
          <a:blip r:embed="rId4"/>
          <a:stretch>
            <a:fillRect/>
          </a:stretch>
        </p:blipFill>
        <p:spPr>
          <a:xfrm>
            <a:off x="6663847" y="2493362"/>
            <a:ext cx="5333814" cy="1325563"/>
          </a:xfrm>
          <a:prstGeom prst="rect">
            <a:avLst/>
          </a:prstGeom>
        </p:spPr>
      </p:pic>
    </p:spTree>
    <p:extLst>
      <p:ext uri="{BB962C8B-B14F-4D97-AF65-F5344CB8AC3E}">
        <p14:creationId xmlns:p14="http://schemas.microsoft.com/office/powerpoint/2010/main" val="376542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A94A04-A7B4-85E8-060C-CE5EF95E44A5}"/>
              </a:ext>
            </a:extLst>
          </p:cNvPr>
          <p:cNvSpPr>
            <a:spLocks noGrp="1"/>
          </p:cNvSpPr>
          <p:nvPr>
            <p:ph type="title"/>
          </p:nvPr>
        </p:nvSpPr>
        <p:spPr/>
        <p:txBody>
          <a:bodyPr>
            <a:noAutofit/>
          </a:bodyPr>
          <a:lstStyle/>
          <a:p>
            <a:pPr algn="ctr"/>
            <a:r>
              <a:rPr lang="en-US" sz="3600" b="1" dirty="0"/>
              <a:t>c) Compare the results in a) and b). Why are the degrees of freedom different? Which result would you use?</a:t>
            </a:r>
            <a:endParaRPr lang="de-CH" sz="3600" b="1" dirty="0"/>
          </a:p>
        </p:txBody>
      </p:sp>
      <p:pic>
        <p:nvPicPr>
          <p:cNvPr id="8" name="Picture 7">
            <a:extLst>
              <a:ext uri="{FF2B5EF4-FFF2-40B4-BE49-F238E27FC236}">
                <a16:creationId xmlns:a16="http://schemas.microsoft.com/office/drawing/2014/main" id="{0DC7DFC9-478B-950F-1CAD-606345A3444B}"/>
              </a:ext>
            </a:extLst>
          </p:cNvPr>
          <p:cNvPicPr>
            <a:picLocks noChangeAspect="1"/>
          </p:cNvPicPr>
          <p:nvPr/>
        </p:nvPicPr>
        <p:blipFill>
          <a:blip r:embed="rId3"/>
          <a:stretch>
            <a:fillRect/>
          </a:stretch>
        </p:blipFill>
        <p:spPr>
          <a:xfrm>
            <a:off x="6096000" y="1997575"/>
            <a:ext cx="4649142" cy="807970"/>
          </a:xfrm>
          <a:prstGeom prst="rect">
            <a:avLst/>
          </a:prstGeom>
        </p:spPr>
      </p:pic>
      <p:pic>
        <p:nvPicPr>
          <p:cNvPr id="10" name="Picture 9">
            <a:extLst>
              <a:ext uri="{FF2B5EF4-FFF2-40B4-BE49-F238E27FC236}">
                <a16:creationId xmlns:a16="http://schemas.microsoft.com/office/drawing/2014/main" id="{6C10A534-F97E-1EC1-1D50-8ADA141EF13E}"/>
              </a:ext>
            </a:extLst>
          </p:cNvPr>
          <p:cNvPicPr>
            <a:picLocks noChangeAspect="1"/>
          </p:cNvPicPr>
          <p:nvPr/>
        </p:nvPicPr>
        <p:blipFill>
          <a:blip r:embed="rId4"/>
          <a:stretch>
            <a:fillRect/>
          </a:stretch>
        </p:blipFill>
        <p:spPr>
          <a:xfrm>
            <a:off x="838199" y="2096038"/>
            <a:ext cx="4339101" cy="1473880"/>
          </a:xfrm>
          <a:prstGeom prst="rect">
            <a:avLst/>
          </a:prstGeom>
        </p:spPr>
      </p:pic>
      <p:sp>
        <p:nvSpPr>
          <p:cNvPr id="6" name="Inhaltsplatzhalter 2">
            <a:extLst>
              <a:ext uri="{FF2B5EF4-FFF2-40B4-BE49-F238E27FC236}">
                <a16:creationId xmlns:a16="http://schemas.microsoft.com/office/drawing/2014/main" id="{AED679A1-2299-3056-8425-70C88A5530AF}"/>
              </a:ext>
            </a:extLst>
          </p:cNvPr>
          <p:cNvSpPr>
            <a:spLocks noGrp="1"/>
          </p:cNvSpPr>
          <p:nvPr>
            <p:ph idx="1"/>
          </p:nvPr>
        </p:nvSpPr>
        <p:spPr>
          <a:xfrm>
            <a:off x="838200" y="4052455"/>
            <a:ext cx="10515600" cy="2124508"/>
          </a:xfrm>
        </p:spPr>
        <p:txBody>
          <a:bodyPr>
            <a:normAutofit fontScale="77500" lnSpcReduction="20000"/>
          </a:bodyPr>
          <a:lstStyle/>
          <a:p>
            <a:r>
              <a:rPr lang="en-US" dirty="0"/>
              <a:t>The factor genotype is </a:t>
            </a:r>
            <a:r>
              <a:rPr lang="en-US" b="1" dirty="0"/>
              <a:t>more significant in the simple model</a:t>
            </a:r>
          </a:p>
          <a:p>
            <a:r>
              <a:rPr lang="en-US" b="0" i="0" dirty="0">
                <a:solidFill>
                  <a:srgbClr val="0D0D0D"/>
                </a:solidFill>
                <a:effectLst/>
                <a:latin typeface="Söhne"/>
              </a:rPr>
              <a:t>F-statistic is </a:t>
            </a:r>
            <a:r>
              <a:rPr lang="en-US" b="1" i="0" dirty="0">
                <a:solidFill>
                  <a:srgbClr val="0D0D0D"/>
                </a:solidFill>
                <a:effectLst/>
                <a:latin typeface="Söhne"/>
              </a:rPr>
              <a:t>not statistically significant  </a:t>
            </a:r>
            <a:r>
              <a:rPr lang="en-US" b="0" i="0" dirty="0">
                <a:solidFill>
                  <a:srgbClr val="0D0D0D"/>
                </a:solidFill>
                <a:effectLst/>
                <a:latin typeface="Söhne"/>
              </a:rPr>
              <a:t>-&gt; indicates that the full model does </a:t>
            </a:r>
            <a:r>
              <a:rPr lang="en-US" b="1" i="0" dirty="0">
                <a:solidFill>
                  <a:srgbClr val="0D0D0D"/>
                </a:solidFill>
                <a:effectLst/>
                <a:latin typeface="Söhne"/>
              </a:rPr>
              <a:t>not</a:t>
            </a:r>
            <a:r>
              <a:rPr lang="en-US" b="0" i="0" dirty="0">
                <a:solidFill>
                  <a:srgbClr val="0D0D0D"/>
                </a:solidFill>
                <a:effectLst/>
                <a:latin typeface="Söhne"/>
              </a:rPr>
              <a:t> provide a significantly better fit</a:t>
            </a:r>
          </a:p>
          <a:p>
            <a:r>
              <a:rPr lang="en-US" dirty="0"/>
              <a:t>AIC (Akaike Information Criterion) is </a:t>
            </a:r>
            <a:r>
              <a:rPr lang="en-US" b="1" dirty="0"/>
              <a:t>lower for simple model </a:t>
            </a:r>
            <a:r>
              <a:rPr lang="en-US" dirty="0"/>
              <a:t>-&gt; better trade-off between model fit and complexity</a:t>
            </a:r>
          </a:p>
          <a:p>
            <a:r>
              <a:rPr lang="en-US" b="0" i="0" dirty="0" err="1">
                <a:solidFill>
                  <a:srgbClr val="0D0D0D"/>
                </a:solidFill>
                <a:effectLst/>
                <a:latin typeface="Söhne"/>
              </a:rPr>
              <a:t>Df</a:t>
            </a:r>
            <a:r>
              <a:rPr lang="en-US" b="0" i="0" dirty="0">
                <a:solidFill>
                  <a:srgbClr val="0D0D0D"/>
                </a:solidFill>
                <a:effectLst/>
                <a:latin typeface="Söhne"/>
              </a:rPr>
              <a:t> are different because the total degrees of freedom in the model remain constant, but a portion of them are allocated to estimate the parameters of the added variables.</a:t>
            </a:r>
          </a:p>
          <a:p>
            <a:pPr marL="0" indent="0">
              <a:buNone/>
            </a:pPr>
            <a:endParaRPr lang="en-US" dirty="0">
              <a:highlight>
                <a:srgbClr val="FFFF00"/>
              </a:highlight>
            </a:endParaRPr>
          </a:p>
        </p:txBody>
      </p:sp>
    </p:spTree>
    <p:extLst>
      <p:ext uri="{BB962C8B-B14F-4D97-AF65-F5344CB8AC3E}">
        <p14:creationId xmlns:p14="http://schemas.microsoft.com/office/powerpoint/2010/main" val="245641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25B5B03-601A-E188-92F3-48F50A8A464A}"/>
              </a:ext>
            </a:extLst>
          </p:cNvPr>
          <p:cNvSpPr>
            <a:spLocks noGrp="1"/>
          </p:cNvSpPr>
          <p:nvPr>
            <p:ph type="title"/>
          </p:nvPr>
        </p:nvSpPr>
        <p:spPr/>
        <p:txBody>
          <a:bodyPr/>
          <a:lstStyle/>
          <a:p>
            <a:r>
              <a:rPr lang="de-CH" dirty="0"/>
              <a:t>References</a:t>
            </a:r>
          </a:p>
        </p:txBody>
      </p:sp>
      <p:sp>
        <p:nvSpPr>
          <p:cNvPr id="4" name="Inhaltsplatzhalter 3">
            <a:extLst>
              <a:ext uri="{FF2B5EF4-FFF2-40B4-BE49-F238E27FC236}">
                <a16:creationId xmlns:a16="http://schemas.microsoft.com/office/drawing/2014/main" id="{6A83BB78-5E81-6BA9-813D-CB1763862B4D}"/>
              </a:ext>
            </a:extLst>
          </p:cNvPr>
          <p:cNvSpPr>
            <a:spLocks noGrp="1"/>
          </p:cNvSpPr>
          <p:nvPr>
            <p:ph idx="1"/>
          </p:nvPr>
        </p:nvSpPr>
        <p:spPr/>
        <p:txBody>
          <a:bodyPr/>
          <a:lstStyle/>
          <a:p>
            <a:pPr marL="0" indent="0">
              <a:buNone/>
            </a:pPr>
            <a:r>
              <a:rPr lang="en-US" sz="1600" dirty="0"/>
              <a:t>1: &lt;a </a:t>
            </a:r>
            <a:r>
              <a:rPr lang="en-US" sz="1600" dirty="0" err="1"/>
              <a:t>href</a:t>
            </a:r>
            <a:r>
              <a:rPr lang="en-US" sz="1600" dirty="0"/>
              <a:t>="https://www.freepik.com/free-vector/strawberry-plant-growing-with-soil- cartoon_25672980.htm#query=growing%20strawberries&amp;position=0&amp;from_view=keyword&amp;track=ais&amp;uuid=afdc4e99-9347-4eb4-adcd-0cf323320b31"&gt;Image by </a:t>
            </a:r>
            <a:r>
              <a:rPr lang="en-US" sz="1600" dirty="0" err="1"/>
              <a:t>brgfx</a:t>
            </a:r>
            <a:r>
              <a:rPr lang="en-US" sz="1600" dirty="0"/>
              <a:t>&lt;/a&gt; on </a:t>
            </a:r>
            <a:r>
              <a:rPr lang="en-US" sz="1600" dirty="0" err="1"/>
              <a:t>Freepik</a:t>
            </a:r>
            <a:endParaRPr lang="de-CH" sz="1600" dirty="0"/>
          </a:p>
          <a:p>
            <a:endParaRPr lang="de-CH" dirty="0"/>
          </a:p>
        </p:txBody>
      </p:sp>
    </p:spTree>
    <p:extLst>
      <p:ext uri="{BB962C8B-B14F-4D97-AF65-F5344CB8AC3E}">
        <p14:creationId xmlns:p14="http://schemas.microsoft.com/office/powerpoint/2010/main" val="3033268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CF073F-F2A9-4733-CD4A-4D53BDD9AEDA}"/>
              </a:ext>
            </a:extLst>
          </p:cNvPr>
          <p:cNvSpPr>
            <a:spLocks noGrp="1"/>
          </p:cNvSpPr>
          <p:nvPr>
            <p:ph type="title"/>
          </p:nvPr>
        </p:nvSpPr>
        <p:spPr/>
        <p:txBody>
          <a:bodyPr/>
          <a:lstStyle/>
          <a:p>
            <a:pPr algn="ctr"/>
            <a:r>
              <a:rPr lang="de-CH" b="1" dirty="0"/>
              <a:t>Setup </a:t>
            </a:r>
            <a:r>
              <a:rPr lang="de-CH" b="1" dirty="0" err="1"/>
              <a:t>of</a:t>
            </a:r>
            <a:r>
              <a:rPr lang="de-CH" b="1" dirty="0"/>
              <a:t> </a:t>
            </a:r>
            <a:r>
              <a:rPr lang="de-CH" b="1" dirty="0" err="1"/>
              <a:t>the</a:t>
            </a:r>
            <a:r>
              <a:rPr lang="de-CH" b="1" dirty="0"/>
              <a:t> </a:t>
            </a:r>
            <a:r>
              <a:rPr lang="de-CH" b="1" dirty="0" err="1"/>
              <a:t>experiment</a:t>
            </a:r>
            <a:endParaRPr lang="de-CH" b="1" dirty="0"/>
          </a:p>
        </p:txBody>
      </p:sp>
      <p:sp>
        <p:nvSpPr>
          <p:cNvPr id="3" name="Inhaltsplatzhalter 2">
            <a:extLst>
              <a:ext uri="{FF2B5EF4-FFF2-40B4-BE49-F238E27FC236}">
                <a16:creationId xmlns:a16="http://schemas.microsoft.com/office/drawing/2014/main" id="{3351EAEA-928F-164F-6AE9-B09EAC66F51D}"/>
              </a:ext>
            </a:extLst>
          </p:cNvPr>
          <p:cNvSpPr>
            <a:spLocks noGrp="1"/>
          </p:cNvSpPr>
          <p:nvPr>
            <p:ph idx="1"/>
          </p:nvPr>
        </p:nvSpPr>
        <p:spPr/>
        <p:txBody>
          <a:bodyPr>
            <a:normAutofit lnSpcReduction="10000"/>
          </a:bodyPr>
          <a:lstStyle/>
          <a:p>
            <a:pPr marL="0" indent="0">
              <a:buNone/>
            </a:pPr>
            <a:r>
              <a:rPr lang="en-US" dirty="0"/>
              <a:t>A scientist is interested in how genotype of a strawberry plant affects fruit yield. There are </a:t>
            </a:r>
            <a:r>
              <a:rPr lang="en-US" b="1" dirty="0"/>
              <a:t>three levels of genotype </a:t>
            </a:r>
            <a:r>
              <a:rPr lang="en-US" dirty="0"/>
              <a:t>(</a:t>
            </a:r>
            <a:r>
              <a:rPr lang="en-US" dirty="0">
                <a:highlight>
                  <a:srgbClr val="FF0000"/>
                </a:highlight>
              </a:rPr>
              <a:t>AA</a:t>
            </a:r>
            <a:r>
              <a:rPr lang="en-US" dirty="0"/>
              <a:t>, </a:t>
            </a:r>
            <a:r>
              <a:rPr lang="en-US" dirty="0">
                <a:highlight>
                  <a:srgbClr val="00FF00"/>
                </a:highlight>
              </a:rPr>
              <a:t>AB</a:t>
            </a:r>
            <a:r>
              <a:rPr lang="en-US" dirty="0"/>
              <a:t>, </a:t>
            </a:r>
            <a:r>
              <a:rPr lang="en-US" dirty="0">
                <a:highlight>
                  <a:srgbClr val="00FFFF"/>
                </a:highlight>
              </a:rPr>
              <a:t>BB</a:t>
            </a:r>
            <a:r>
              <a:rPr lang="en-US" dirty="0"/>
              <a:t>) and </a:t>
            </a:r>
            <a:r>
              <a:rPr lang="en-US" b="1" dirty="0"/>
              <a:t>ten plots of land</a:t>
            </a:r>
            <a:r>
              <a:rPr lang="en-US" dirty="0"/>
              <a:t>, </a:t>
            </a:r>
            <a:r>
              <a:rPr lang="en-US" b="1" dirty="0"/>
              <a:t>three plants per plot</a:t>
            </a:r>
            <a:r>
              <a:rPr lang="en-US" dirty="0"/>
              <a:t>. Each of the three genotypes is present in each plot. </a:t>
            </a:r>
          </a:p>
          <a:p>
            <a:pPr marL="0" indent="0">
              <a:buNone/>
            </a:pPr>
            <a:endParaRPr lang="en-US" dirty="0"/>
          </a:p>
          <a:p>
            <a:pPr marL="514350" indent="-514350">
              <a:buAutoNum type="alphaLcParenR"/>
            </a:pPr>
            <a:r>
              <a:rPr lang="en-US" dirty="0"/>
              <a:t>Perform an ANOVA, assuming one-way randomized block design. </a:t>
            </a:r>
          </a:p>
          <a:p>
            <a:pPr marL="514350" indent="-514350">
              <a:buAutoNum type="alphaLcParenR"/>
            </a:pPr>
            <a:r>
              <a:rPr lang="en-US" dirty="0"/>
              <a:t>Repeat the analysis of variance without taking into account land effects. </a:t>
            </a:r>
          </a:p>
          <a:p>
            <a:pPr marL="514350" indent="-514350">
              <a:buAutoNum type="alphaLcParenR"/>
            </a:pPr>
            <a:r>
              <a:rPr lang="en-US" dirty="0"/>
              <a:t>Compare the results in a) and b). Why are the degrees of freedom different? Which result would you use?</a:t>
            </a:r>
            <a:endParaRPr lang="de-CH" dirty="0"/>
          </a:p>
        </p:txBody>
      </p:sp>
    </p:spTree>
    <p:extLst>
      <p:ext uri="{BB962C8B-B14F-4D97-AF65-F5344CB8AC3E}">
        <p14:creationId xmlns:p14="http://schemas.microsoft.com/office/powerpoint/2010/main" val="136482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627A38C-98A7-D660-43CF-3AE0FB7167CC}"/>
              </a:ext>
            </a:extLst>
          </p:cNvPr>
          <p:cNvPicPr>
            <a:picLocks noChangeAspect="1"/>
          </p:cNvPicPr>
          <p:nvPr/>
        </p:nvPicPr>
        <p:blipFill>
          <a:blip r:embed="rId2"/>
          <a:stretch>
            <a:fillRect/>
          </a:stretch>
        </p:blipFill>
        <p:spPr>
          <a:xfrm>
            <a:off x="8033268" y="3336648"/>
            <a:ext cx="4010024" cy="1850565"/>
          </a:xfrm>
          <a:prstGeom prst="rect">
            <a:avLst/>
          </a:prstGeom>
        </p:spPr>
      </p:pic>
      <p:graphicFrame>
        <p:nvGraphicFramePr>
          <p:cNvPr id="8" name="Diagramm 7">
            <a:extLst>
              <a:ext uri="{FF2B5EF4-FFF2-40B4-BE49-F238E27FC236}">
                <a16:creationId xmlns:a16="http://schemas.microsoft.com/office/drawing/2014/main" id="{C31EBB64-9150-FA80-479B-7D2DD418B222}"/>
              </a:ext>
            </a:extLst>
          </p:cNvPr>
          <p:cNvGraphicFramePr/>
          <p:nvPr>
            <p:extLst>
              <p:ext uri="{D42A27DB-BD31-4B8C-83A1-F6EECF244321}">
                <p14:modId xmlns:p14="http://schemas.microsoft.com/office/powerpoint/2010/main" val="2432686064"/>
              </p:ext>
            </p:extLst>
          </p:nvPr>
        </p:nvGraphicFramePr>
        <p:xfrm>
          <a:off x="568778" y="1856790"/>
          <a:ext cx="7184572" cy="4533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el 14">
            <a:extLst>
              <a:ext uri="{FF2B5EF4-FFF2-40B4-BE49-F238E27FC236}">
                <a16:creationId xmlns:a16="http://schemas.microsoft.com/office/drawing/2014/main" id="{D818B568-4AC0-559F-6BCA-F3C4606E9E94}"/>
              </a:ext>
            </a:extLst>
          </p:cNvPr>
          <p:cNvSpPr>
            <a:spLocks noGrp="1"/>
          </p:cNvSpPr>
          <p:nvPr>
            <p:ph type="title"/>
          </p:nvPr>
        </p:nvSpPr>
        <p:spPr/>
        <p:txBody>
          <a:bodyPr/>
          <a:lstStyle/>
          <a:p>
            <a:pPr algn="ctr"/>
            <a:r>
              <a:rPr lang="de-CH" b="1" dirty="0"/>
              <a:t>Layout </a:t>
            </a:r>
            <a:r>
              <a:rPr lang="de-CH" b="1" dirty="0" err="1"/>
              <a:t>of</a:t>
            </a:r>
            <a:r>
              <a:rPr lang="de-CH" b="1" dirty="0"/>
              <a:t> </a:t>
            </a:r>
            <a:r>
              <a:rPr lang="de-CH" b="1" dirty="0" err="1"/>
              <a:t>the</a:t>
            </a:r>
            <a:r>
              <a:rPr lang="de-CH" b="1" dirty="0"/>
              <a:t> </a:t>
            </a:r>
            <a:r>
              <a:rPr lang="de-CH" b="1" dirty="0" err="1"/>
              <a:t>experiment</a:t>
            </a:r>
            <a:endParaRPr lang="de-CH" b="1" dirty="0"/>
          </a:p>
        </p:txBody>
      </p:sp>
      <p:sp>
        <p:nvSpPr>
          <p:cNvPr id="16" name="Textfeld 15">
            <a:extLst>
              <a:ext uri="{FF2B5EF4-FFF2-40B4-BE49-F238E27FC236}">
                <a16:creationId xmlns:a16="http://schemas.microsoft.com/office/drawing/2014/main" id="{AFC6C514-B638-8682-084D-84F30EDB0886}"/>
              </a:ext>
            </a:extLst>
          </p:cNvPr>
          <p:cNvSpPr txBox="1"/>
          <p:nvPr/>
        </p:nvSpPr>
        <p:spPr>
          <a:xfrm>
            <a:off x="9646298" y="6390258"/>
            <a:ext cx="3415004" cy="276999"/>
          </a:xfrm>
          <a:prstGeom prst="rect">
            <a:avLst/>
          </a:prstGeom>
          <a:noFill/>
        </p:spPr>
        <p:txBody>
          <a:bodyPr wrap="square" rtlCol="0">
            <a:spAutoFit/>
          </a:bodyPr>
          <a:lstStyle/>
          <a:p>
            <a:r>
              <a:rPr lang="de-CH" sz="1200" dirty="0"/>
              <a:t>Image </a:t>
            </a:r>
            <a:r>
              <a:rPr lang="de-CH" sz="1200" dirty="0" err="1"/>
              <a:t>by</a:t>
            </a:r>
            <a:r>
              <a:rPr lang="de-CH" sz="1200" dirty="0"/>
              <a:t> </a:t>
            </a:r>
            <a:r>
              <a:rPr lang="de-CH" sz="1200" dirty="0" err="1"/>
              <a:t>brgfx</a:t>
            </a:r>
            <a:r>
              <a:rPr lang="de-CH" sz="1200" dirty="0"/>
              <a:t> on </a:t>
            </a:r>
            <a:r>
              <a:rPr lang="de-CH" sz="1200" dirty="0" err="1"/>
              <a:t>Freepick</a:t>
            </a:r>
            <a:r>
              <a:rPr lang="de-CH" sz="1200" dirty="0"/>
              <a:t> [1]</a:t>
            </a:r>
          </a:p>
        </p:txBody>
      </p:sp>
    </p:spTree>
    <p:extLst>
      <p:ext uri="{BB962C8B-B14F-4D97-AF65-F5344CB8AC3E}">
        <p14:creationId xmlns:p14="http://schemas.microsoft.com/office/powerpoint/2010/main" val="425850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box plot&#10;&#10;Description automatically generated">
            <a:extLst>
              <a:ext uri="{FF2B5EF4-FFF2-40B4-BE49-F238E27FC236}">
                <a16:creationId xmlns:a16="http://schemas.microsoft.com/office/drawing/2014/main" id="{48FC625F-6121-52FE-3259-390256322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13" y="2104313"/>
            <a:ext cx="4805279" cy="4287469"/>
          </a:xfrm>
          <a:prstGeom prst="rect">
            <a:avLst/>
          </a:prstGeom>
        </p:spPr>
      </p:pic>
      <p:sp>
        <p:nvSpPr>
          <p:cNvPr id="11" name="TextBox 10">
            <a:extLst>
              <a:ext uri="{FF2B5EF4-FFF2-40B4-BE49-F238E27FC236}">
                <a16:creationId xmlns:a16="http://schemas.microsoft.com/office/drawing/2014/main" id="{F701DD91-E16E-2281-D97A-8824112D667C}"/>
              </a:ext>
            </a:extLst>
          </p:cNvPr>
          <p:cNvSpPr txBox="1"/>
          <p:nvPr/>
        </p:nvSpPr>
        <p:spPr>
          <a:xfrm>
            <a:off x="292813" y="466218"/>
            <a:ext cx="817853" cy="369332"/>
          </a:xfrm>
          <a:prstGeom prst="rect">
            <a:avLst/>
          </a:prstGeom>
          <a:noFill/>
        </p:spPr>
        <p:txBody>
          <a:bodyPr wrap="none" rtlCol="0">
            <a:spAutoFit/>
          </a:bodyPr>
          <a:lstStyle/>
          <a:p>
            <a:r>
              <a:rPr lang="es-ES" b="1" dirty="0"/>
              <a:t>Base R</a:t>
            </a:r>
          </a:p>
        </p:txBody>
      </p:sp>
      <p:sp>
        <p:nvSpPr>
          <p:cNvPr id="13" name="TextBox 12">
            <a:extLst>
              <a:ext uri="{FF2B5EF4-FFF2-40B4-BE49-F238E27FC236}">
                <a16:creationId xmlns:a16="http://schemas.microsoft.com/office/drawing/2014/main" id="{45C376CC-B432-311C-7C7D-7C7E74557E5D}"/>
              </a:ext>
            </a:extLst>
          </p:cNvPr>
          <p:cNvSpPr txBox="1"/>
          <p:nvPr/>
        </p:nvSpPr>
        <p:spPr>
          <a:xfrm>
            <a:off x="5191375" y="466218"/>
            <a:ext cx="787716" cy="369332"/>
          </a:xfrm>
          <a:prstGeom prst="rect">
            <a:avLst/>
          </a:prstGeom>
          <a:noFill/>
        </p:spPr>
        <p:txBody>
          <a:bodyPr wrap="none" rtlCol="0">
            <a:spAutoFit/>
          </a:bodyPr>
          <a:lstStyle/>
          <a:p>
            <a:r>
              <a:rPr lang="es-ES" b="1" dirty="0" err="1"/>
              <a:t>ggplot</a:t>
            </a:r>
            <a:endParaRPr lang="es-ES" b="1" dirty="0"/>
          </a:p>
        </p:txBody>
      </p:sp>
      <p:pic>
        <p:nvPicPr>
          <p:cNvPr id="15" name="Picture 14">
            <a:extLst>
              <a:ext uri="{FF2B5EF4-FFF2-40B4-BE49-F238E27FC236}">
                <a16:creationId xmlns:a16="http://schemas.microsoft.com/office/drawing/2014/main" id="{B1BC03D6-F281-5940-D031-89C65F0452A8}"/>
              </a:ext>
            </a:extLst>
          </p:cNvPr>
          <p:cNvPicPr>
            <a:picLocks noChangeAspect="1"/>
          </p:cNvPicPr>
          <p:nvPr/>
        </p:nvPicPr>
        <p:blipFill>
          <a:blip r:embed="rId4"/>
          <a:stretch>
            <a:fillRect/>
          </a:stretch>
        </p:blipFill>
        <p:spPr>
          <a:xfrm>
            <a:off x="305338" y="873128"/>
            <a:ext cx="3776551" cy="1268763"/>
          </a:xfrm>
          <a:prstGeom prst="rect">
            <a:avLst/>
          </a:prstGeom>
        </p:spPr>
      </p:pic>
      <p:pic>
        <p:nvPicPr>
          <p:cNvPr id="17" name="Picture 16">
            <a:extLst>
              <a:ext uri="{FF2B5EF4-FFF2-40B4-BE49-F238E27FC236}">
                <a16:creationId xmlns:a16="http://schemas.microsoft.com/office/drawing/2014/main" id="{131C2E50-799A-59AA-2EB2-FAEFC402EB4D}"/>
              </a:ext>
            </a:extLst>
          </p:cNvPr>
          <p:cNvPicPr>
            <a:picLocks noChangeAspect="1"/>
          </p:cNvPicPr>
          <p:nvPr/>
        </p:nvPicPr>
        <p:blipFill>
          <a:blip r:embed="rId5"/>
          <a:stretch>
            <a:fillRect/>
          </a:stretch>
        </p:blipFill>
        <p:spPr>
          <a:xfrm>
            <a:off x="5266531" y="969106"/>
            <a:ext cx="6751140" cy="830412"/>
          </a:xfrm>
          <a:prstGeom prst="rect">
            <a:avLst/>
          </a:prstGeom>
        </p:spPr>
      </p:pic>
      <p:pic>
        <p:nvPicPr>
          <p:cNvPr id="19" name="Picture 18" descr="A diagram of a box diagram&#10;&#10;Description automatically generated">
            <a:extLst>
              <a:ext uri="{FF2B5EF4-FFF2-40B4-BE49-F238E27FC236}">
                <a16:creationId xmlns:a16="http://schemas.microsoft.com/office/drawing/2014/main" id="{856033BB-30D6-577E-B0D8-E6723E6B8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9018" y="1965097"/>
            <a:ext cx="5087658" cy="4539419"/>
          </a:xfrm>
          <a:prstGeom prst="rect">
            <a:avLst/>
          </a:prstGeom>
        </p:spPr>
      </p:pic>
    </p:spTree>
    <p:extLst>
      <p:ext uri="{BB962C8B-B14F-4D97-AF65-F5344CB8AC3E}">
        <p14:creationId xmlns:p14="http://schemas.microsoft.com/office/powerpoint/2010/main" val="220695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F79E3169-61C0-6517-5D1A-AD1400BB8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415" y="137854"/>
            <a:ext cx="6554522" cy="6554522"/>
          </a:xfrm>
          <a:prstGeom prst="rect">
            <a:avLst/>
          </a:prstGeom>
        </p:spPr>
      </p:pic>
      <p:pic>
        <p:nvPicPr>
          <p:cNvPr id="6" name="Picture 5">
            <a:extLst>
              <a:ext uri="{FF2B5EF4-FFF2-40B4-BE49-F238E27FC236}">
                <a16:creationId xmlns:a16="http://schemas.microsoft.com/office/drawing/2014/main" id="{69E57BC9-FFF6-8718-3080-DF49376F5823}"/>
              </a:ext>
            </a:extLst>
          </p:cNvPr>
          <p:cNvPicPr>
            <a:picLocks noChangeAspect="1"/>
          </p:cNvPicPr>
          <p:nvPr/>
        </p:nvPicPr>
        <p:blipFill>
          <a:blip r:embed="rId3"/>
          <a:stretch>
            <a:fillRect/>
          </a:stretch>
        </p:blipFill>
        <p:spPr>
          <a:xfrm>
            <a:off x="292872" y="137854"/>
            <a:ext cx="4814519" cy="6667137"/>
          </a:xfrm>
          <a:prstGeom prst="rect">
            <a:avLst/>
          </a:prstGeom>
        </p:spPr>
      </p:pic>
    </p:spTree>
    <p:extLst>
      <p:ext uri="{BB962C8B-B14F-4D97-AF65-F5344CB8AC3E}">
        <p14:creationId xmlns:p14="http://schemas.microsoft.com/office/powerpoint/2010/main" val="95435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FC0A5E-B567-3429-F5C8-0D08D95C1DE2}"/>
              </a:ext>
            </a:extLst>
          </p:cNvPr>
          <p:cNvSpPr txBox="1"/>
          <p:nvPr/>
        </p:nvSpPr>
        <p:spPr>
          <a:xfrm>
            <a:off x="292813" y="466218"/>
            <a:ext cx="817853" cy="369332"/>
          </a:xfrm>
          <a:prstGeom prst="rect">
            <a:avLst/>
          </a:prstGeom>
          <a:noFill/>
        </p:spPr>
        <p:txBody>
          <a:bodyPr wrap="none" rtlCol="0">
            <a:spAutoFit/>
          </a:bodyPr>
          <a:lstStyle/>
          <a:p>
            <a:r>
              <a:rPr lang="es-ES" b="1" dirty="0"/>
              <a:t>Base R</a:t>
            </a:r>
          </a:p>
        </p:txBody>
      </p:sp>
      <p:pic>
        <p:nvPicPr>
          <p:cNvPr id="7" name="Picture 6">
            <a:extLst>
              <a:ext uri="{FF2B5EF4-FFF2-40B4-BE49-F238E27FC236}">
                <a16:creationId xmlns:a16="http://schemas.microsoft.com/office/drawing/2014/main" id="{BDF711E7-B877-5291-DD75-8B90C97FA49F}"/>
              </a:ext>
            </a:extLst>
          </p:cNvPr>
          <p:cNvPicPr>
            <a:picLocks noChangeAspect="1"/>
          </p:cNvPicPr>
          <p:nvPr/>
        </p:nvPicPr>
        <p:blipFill>
          <a:blip r:embed="rId2"/>
          <a:stretch>
            <a:fillRect/>
          </a:stretch>
        </p:blipFill>
        <p:spPr>
          <a:xfrm>
            <a:off x="438279" y="949427"/>
            <a:ext cx="4035332" cy="1129893"/>
          </a:xfrm>
          <a:prstGeom prst="rect">
            <a:avLst/>
          </a:prstGeom>
        </p:spPr>
      </p:pic>
      <p:sp>
        <p:nvSpPr>
          <p:cNvPr id="8" name="TextBox 7">
            <a:extLst>
              <a:ext uri="{FF2B5EF4-FFF2-40B4-BE49-F238E27FC236}">
                <a16:creationId xmlns:a16="http://schemas.microsoft.com/office/drawing/2014/main" id="{E66A77D1-A0EE-291F-F917-8437E24AA3D4}"/>
              </a:ext>
            </a:extLst>
          </p:cNvPr>
          <p:cNvSpPr txBox="1"/>
          <p:nvPr/>
        </p:nvSpPr>
        <p:spPr>
          <a:xfrm>
            <a:off x="5206652" y="464137"/>
            <a:ext cx="787716" cy="369332"/>
          </a:xfrm>
          <a:prstGeom prst="rect">
            <a:avLst/>
          </a:prstGeom>
          <a:noFill/>
        </p:spPr>
        <p:txBody>
          <a:bodyPr wrap="none" rtlCol="0">
            <a:spAutoFit/>
          </a:bodyPr>
          <a:lstStyle/>
          <a:p>
            <a:r>
              <a:rPr lang="es-ES" b="1" dirty="0" err="1"/>
              <a:t>ggplot</a:t>
            </a:r>
            <a:endParaRPr lang="es-ES" b="1" dirty="0"/>
          </a:p>
        </p:txBody>
      </p:sp>
      <p:pic>
        <p:nvPicPr>
          <p:cNvPr id="10" name="Picture 9">
            <a:extLst>
              <a:ext uri="{FF2B5EF4-FFF2-40B4-BE49-F238E27FC236}">
                <a16:creationId xmlns:a16="http://schemas.microsoft.com/office/drawing/2014/main" id="{6767531A-52B0-9B64-B352-89FC8238DF43}"/>
              </a:ext>
            </a:extLst>
          </p:cNvPr>
          <p:cNvPicPr>
            <a:picLocks noChangeAspect="1"/>
          </p:cNvPicPr>
          <p:nvPr/>
        </p:nvPicPr>
        <p:blipFill>
          <a:blip r:embed="rId3"/>
          <a:stretch>
            <a:fillRect/>
          </a:stretch>
        </p:blipFill>
        <p:spPr>
          <a:xfrm>
            <a:off x="5311034" y="949427"/>
            <a:ext cx="6687998" cy="829269"/>
          </a:xfrm>
          <a:prstGeom prst="rect">
            <a:avLst/>
          </a:prstGeom>
        </p:spPr>
      </p:pic>
      <p:pic>
        <p:nvPicPr>
          <p:cNvPr id="14" name="Picture 13" descr="A graph of colorful rectangular objects&#10;&#10;Description automatically generated with medium confidence">
            <a:extLst>
              <a:ext uri="{FF2B5EF4-FFF2-40B4-BE49-F238E27FC236}">
                <a16:creationId xmlns:a16="http://schemas.microsoft.com/office/drawing/2014/main" id="{7183A6B9-411D-3CB5-8209-2BB7721AF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322" y="2079320"/>
            <a:ext cx="4694449" cy="4188582"/>
          </a:xfrm>
          <a:prstGeom prst="rect">
            <a:avLst/>
          </a:prstGeom>
        </p:spPr>
      </p:pic>
      <p:pic>
        <p:nvPicPr>
          <p:cNvPr id="4" name="Picture 3" descr="A chart with different colored boxes&#10;&#10;Description automatically generated">
            <a:extLst>
              <a:ext uri="{FF2B5EF4-FFF2-40B4-BE49-F238E27FC236}">
                <a16:creationId xmlns:a16="http://schemas.microsoft.com/office/drawing/2014/main" id="{61778164-4DA9-022B-A518-5E32339D7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702" y="2193197"/>
            <a:ext cx="6011198" cy="3715376"/>
          </a:xfrm>
          <a:prstGeom prst="rect">
            <a:avLst/>
          </a:prstGeom>
        </p:spPr>
      </p:pic>
    </p:spTree>
    <p:extLst>
      <p:ext uri="{BB962C8B-B14F-4D97-AF65-F5344CB8AC3E}">
        <p14:creationId xmlns:p14="http://schemas.microsoft.com/office/powerpoint/2010/main" val="37261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6972-7AB3-38D1-E1B2-7D940A8CD6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EA6EE18-5E8E-3361-9C9A-510F994599B1}"/>
              </a:ext>
            </a:extLst>
          </p:cNvPr>
          <p:cNvSpPr>
            <a:spLocks noGrp="1"/>
          </p:cNvSpPr>
          <p:nvPr>
            <p:ph type="title"/>
          </p:nvPr>
        </p:nvSpPr>
        <p:spPr/>
        <p:txBody>
          <a:bodyPr>
            <a:normAutofit/>
          </a:bodyPr>
          <a:lstStyle/>
          <a:p>
            <a:pPr algn="ctr"/>
            <a:r>
              <a:rPr lang="en-US" b="1" dirty="0"/>
              <a:t>a) Perform an ANOVA, assuming one-way randomized block design</a:t>
            </a:r>
            <a:endParaRPr lang="de-CH" b="1" dirty="0"/>
          </a:p>
        </p:txBody>
      </p:sp>
      <p:sp>
        <p:nvSpPr>
          <p:cNvPr id="10" name="Inhaltsplatzhalter 9">
            <a:extLst>
              <a:ext uri="{FF2B5EF4-FFF2-40B4-BE49-F238E27FC236}">
                <a16:creationId xmlns:a16="http://schemas.microsoft.com/office/drawing/2014/main" id="{3C134606-0EDA-5A55-53F7-DCA320C0E2E7}"/>
              </a:ext>
            </a:extLst>
          </p:cNvPr>
          <p:cNvSpPr>
            <a:spLocks noGrp="1"/>
          </p:cNvSpPr>
          <p:nvPr>
            <p:ph idx="1"/>
          </p:nvPr>
        </p:nvSpPr>
        <p:spPr/>
        <p:txBody>
          <a:bodyPr>
            <a:normAutofit/>
          </a:bodyPr>
          <a:lstStyle/>
          <a:p>
            <a:pPr algn="l"/>
            <a:r>
              <a:rPr lang="en-US" dirty="0">
                <a:solidFill>
                  <a:srgbClr val="0D0D0D"/>
                </a:solidFill>
                <a:latin typeface="Söhne"/>
              </a:rPr>
              <a:t>ANOVA (</a:t>
            </a:r>
            <a:r>
              <a:rPr lang="en-US" dirty="0" err="1">
                <a:solidFill>
                  <a:srgbClr val="0D0D0D"/>
                </a:solidFill>
                <a:latin typeface="Söhne"/>
              </a:rPr>
              <a:t>ANalysis</a:t>
            </a:r>
            <a:r>
              <a:rPr lang="en-US" dirty="0">
                <a:solidFill>
                  <a:srgbClr val="0D0D0D"/>
                </a:solidFill>
                <a:latin typeface="Söhne"/>
              </a:rPr>
              <a:t> Of </a:t>
            </a:r>
            <a:r>
              <a:rPr lang="en-US" dirty="0" err="1">
                <a:solidFill>
                  <a:srgbClr val="0D0D0D"/>
                </a:solidFill>
                <a:latin typeface="Söhne"/>
              </a:rPr>
              <a:t>VAriance</a:t>
            </a:r>
            <a:r>
              <a:rPr lang="en-US" dirty="0">
                <a:solidFill>
                  <a:srgbClr val="0D0D0D"/>
                </a:solidFill>
                <a:latin typeface="Söhne"/>
              </a:rPr>
              <a:t>)</a:t>
            </a:r>
          </a:p>
          <a:p>
            <a:pPr algn="l"/>
            <a:r>
              <a:rPr lang="en-US" dirty="0">
                <a:solidFill>
                  <a:srgbClr val="0D0D0D"/>
                </a:solidFill>
                <a:latin typeface="Söhne"/>
              </a:rPr>
              <a:t>Basic idea: compare variance within groups to variance between groups</a:t>
            </a:r>
          </a:p>
          <a:p>
            <a:pPr algn="l"/>
            <a:r>
              <a:rPr lang="en-US" b="0" i="0" dirty="0">
                <a:solidFill>
                  <a:srgbClr val="0D0D0D"/>
                </a:solidFill>
                <a:effectLst/>
                <a:latin typeface="Söhne"/>
              </a:rPr>
              <a:t>Basic assumption: variance (“amount of randomness”) is the same in each group</a:t>
            </a:r>
          </a:p>
          <a:p>
            <a:pPr algn="l"/>
            <a:r>
              <a:rPr lang="en-US" b="0" i="0" dirty="0">
                <a:solidFill>
                  <a:srgbClr val="0D0D0D"/>
                </a:solidFill>
                <a:effectLst/>
                <a:latin typeface="Söhne"/>
              </a:rPr>
              <a:t>We test: </a:t>
            </a:r>
            <a:r>
              <a:rPr lang="en-US" b="1" i="0" dirty="0">
                <a:solidFill>
                  <a:srgbClr val="0D0D0D"/>
                </a:solidFill>
                <a:effectLst/>
                <a:latin typeface="Söhne"/>
              </a:rPr>
              <a:t>H0: </a:t>
            </a:r>
            <a:r>
              <a:rPr lang="el-GR" b="1" dirty="0"/>
              <a:t>μ</a:t>
            </a:r>
            <a:r>
              <a:rPr lang="de-CH" b="1" dirty="0"/>
              <a:t>1 = </a:t>
            </a:r>
            <a:r>
              <a:rPr lang="el-GR" b="1" dirty="0"/>
              <a:t>μ</a:t>
            </a:r>
            <a:r>
              <a:rPr lang="de-CH" b="1" dirty="0"/>
              <a:t>2 = </a:t>
            </a:r>
            <a:r>
              <a:rPr lang="el-GR" b="1" dirty="0"/>
              <a:t>μ</a:t>
            </a:r>
            <a:r>
              <a:rPr lang="de-CH" b="1" dirty="0"/>
              <a:t>3 </a:t>
            </a:r>
            <a:r>
              <a:rPr lang="de-CH" dirty="0"/>
              <a:t> =&gt; All </a:t>
            </a:r>
            <a:r>
              <a:rPr lang="de-CH" dirty="0" err="1"/>
              <a:t>genotypes</a:t>
            </a:r>
            <a:r>
              <a:rPr lang="de-CH" dirty="0"/>
              <a:t> </a:t>
            </a:r>
            <a:r>
              <a:rPr lang="de-CH" dirty="0" err="1"/>
              <a:t>share</a:t>
            </a:r>
            <a:r>
              <a:rPr lang="de-CH" dirty="0"/>
              <a:t> </a:t>
            </a:r>
            <a:r>
              <a:rPr lang="de-CH" dirty="0" err="1"/>
              <a:t>the</a:t>
            </a:r>
            <a:r>
              <a:rPr lang="de-CH" dirty="0"/>
              <a:t> same </a:t>
            </a:r>
            <a:r>
              <a:rPr lang="de-CH" dirty="0" err="1"/>
              <a:t>mean</a:t>
            </a:r>
            <a:r>
              <a:rPr lang="de-CH" dirty="0"/>
              <a:t> </a:t>
            </a:r>
            <a:r>
              <a:rPr lang="de-CH" dirty="0" err="1"/>
              <a:t>fruit</a:t>
            </a:r>
            <a:r>
              <a:rPr lang="de-CH" dirty="0"/>
              <a:t> </a:t>
            </a:r>
            <a:r>
              <a:rPr lang="de-CH" dirty="0" err="1"/>
              <a:t>yield</a:t>
            </a:r>
            <a:endParaRPr lang="de-CH" dirty="0"/>
          </a:p>
          <a:p>
            <a:pPr algn="l"/>
            <a:r>
              <a:rPr lang="de-CH" i="0" dirty="0">
                <a:solidFill>
                  <a:srgbClr val="0D0D0D"/>
                </a:solidFill>
                <a:effectLst/>
                <a:latin typeface="Söhne"/>
              </a:rPr>
              <a:t>Alternative H1: </a:t>
            </a:r>
            <a:r>
              <a:rPr lang="de-CH" i="0" dirty="0" err="1">
                <a:solidFill>
                  <a:srgbClr val="0D0D0D"/>
                </a:solidFill>
                <a:effectLst/>
                <a:latin typeface="Söhne"/>
              </a:rPr>
              <a:t>One</a:t>
            </a:r>
            <a:r>
              <a:rPr lang="de-CH" i="0" dirty="0">
                <a:solidFill>
                  <a:srgbClr val="0D0D0D"/>
                </a:solidFill>
                <a:effectLst/>
                <a:latin typeface="Söhne"/>
              </a:rPr>
              <a:t> </a:t>
            </a:r>
            <a:r>
              <a:rPr lang="de-CH" i="0" dirty="0" err="1">
                <a:solidFill>
                  <a:srgbClr val="0D0D0D"/>
                </a:solidFill>
                <a:effectLst/>
                <a:latin typeface="Söhne"/>
              </a:rPr>
              <a:t>or</a:t>
            </a:r>
            <a:r>
              <a:rPr lang="de-CH" i="0" dirty="0">
                <a:solidFill>
                  <a:srgbClr val="0D0D0D"/>
                </a:solidFill>
                <a:effectLst/>
                <a:latin typeface="Söhne"/>
              </a:rPr>
              <a:t> </a:t>
            </a:r>
            <a:r>
              <a:rPr lang="de-CH" i="0" dirty="0" err="1">
                <a:solidFill>
                  <a:srgbClr val="0D0D0D"/>
                </a:solidFill>
                <a:effectLst/>
                <a:latin typeface="Söhne"/>
              </a:rPr>
              <a:t>more</a:t>
            </a:r>
            <a:r>
              <a:rPr lang="de-CH" i="0" dirty="0">
                <a:solidFill>
                  <a:srgbClr val="0D0D0D"/>
                </a:solidFill>
                <a:effectLst/>
                <a:latin typeface="Söhne"/>
              </a:rPr>
              <a:t> </a:t>
            </a:r>
            <a:r>
              <a:rPr lang="de-CH" dirty="0" err="1">
                <a:solidFill>
                  <a:srgbClr val="0D0D0D"/>
                </a:solidFill>
                <a:latin typeface="Söhne"/>
              </a:rPr>
              <a:t>means</a:t>
            </a:r>
            <a:r>
              <a:rPr lang="de-CH" dirty="0">
                <a:solidFill>
                  <a:srgbClr val="0D0D0D"/>
                </a:solidFill>
                <a:latin typeface="Söhne"/>
              </a:rPr>
              <a:t> </a:t>
            </a:r>
            <a:r>
              <a:rPr lang="de-CH" dirty="0" err="1">
                <a:solidFill>
                  <a:srgbClr val="0D0D0D"/>
                </a:solidFill>
                <a:latin typeface="Söhne"/>
              </a:rPr>
              <a:t>are</a:t>
            </a:r>
            <a:r>
              <a:rPr lang="de-CH" dirty="0">
                <a:solidFill>
                  <a:srgbClr val="0D0D0D"/>
                </a:solidFill>
                <a:latin typeface="Söhne"/>
              </a:rPr>
              <a:t> different </a:t>
            </a:r>
            <a:r>
              <a:rPr lang="de-CH" dirty="0" err="1">
                <a:solidFill>
                  <a:srgbClr val="0D0D0D"/>
                </a:solidFill>
                <a:latin typeface="Söhne"/>
              </a:rPr>
              <a:t>from</a:t>
            </a:r>
            <a:r>
              <a:rPr lang="de-CH" dirty="0">
                <a:solidFill>
                  <a:srgbClr val="0D0D0D"/>
                </a:solidFill>
                <a:latin typeface="Söhne"/>
              </a:rPr>
              <a:t> </a:t>
            </a:r>
            <a:r>
              <a:rPr lang="de-CH" dirty="0" err="1">
                <a:solidFill>
                  <a:srgbClr val="0D0D0D"/>
                </a:solidFill>
                <a:latin typeface="Söhne"/>
              </a:rPr>
              <a:t>the</a:t>
            </a:r>
            <a:r>
              <a:rPr lang="de-CH" dirty="0">
                <a:solidFill>
                  <a:srgbClr val="0D0D0D"/>
                </a:solidFill>
                <a:latin typeface="Söhne"/>
              </a:rPr>
              <a:t> </a:t>
            </a:r>
            <a:r>
              <a:rPr lang="de-CH" dirty="0" err="1">
                <a:solidFill>
                  <a:srgbClr val="0D0D0D"/>
                </a:solidFill>
                <a:latin typeface="Söhne"/>
              </a:rPr>
              <a:t>others</a:t>
            </a:r>
            <a:endParaRPr lang="en-US" i="0" dirty="0">
              <a:solidFill>
                <a:srgbClr val="0D0D0D"/>
              </a:solidFill>
              <a:effectLst/>
              <a:latin typeface="Söhne"/>
            </a:endParaRPr>
          </a:p>
        </p:txBody>
      </p:sp>
    </p:spTree>
    <p:extLst>
      <p:ext uri="{BB962C8B-B14F-4D97-AF65-F5344CB8AC3E}">
        <p14:creationId xmlns:p14="http://schemas.microsoft.com/office/powerpoint/2010/main" val="110469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BE400-EC12-A5AE-9562-BD70126C76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B18C9F2-D429-0177-FFD3-D8AE532EBF26}"/>
              </a:ext>
            </a:extLst>
          </p:cNvPr>
          <p:cNvSpPr>
            <a:spLocks noGrp="1"/>
          </p:cNvSpPr>
          <p:nvPr>
            <p:ph type="title"/>
          </p:nvPr>
        </p:nvSpPr>
        <p:spPr/>
        <p:txBody>
          <a:bodyPr>
            <a:normAutofit/>
          </a:bodyPr>
          <a:lstStyle/>
          <a:p>
            <a:pPr algn="ctr"/>
            <a:r>
              <a:rPr lang="en-US" b="1" dirty="0"/>
              <a:t>a) Perform an ANOVA, assuming one-way randomized block design</a:t>
            </a:r>
            <a:endParaRPr lang="de-CH" b="1" dirty="0"/>
          </a:p>
        </p:txBody>
      </p:sp>
      <p:sp>
        <p:nvSpPr>
          <p:cNvPr id="10" name="Inhaltsplatzhalter 9">
            <a:extLst>
              <a:ext uri="{FF2B5EF4-FFF2-40B4-BE49-F238E27FC236}">
                <a16:creationId xmlns:a16="http://schemas.microsoft.com/office/drawing/2014/main" id="{13571223-D715-F842-1CD0-7261CF20353E}"/>
              </a:ext>
            </a:extLst>
          </p:cNvPr>
          <p:cNvSpPr>
            <a:spLocks noGrp="1"/>
          </p:cNvSpPr>
          <p:nvPr>
            <p:ph idx="1"/>
          </p:nvPr>
        </p:nvSpPr>
        <p:spPr/>
        <p:txBody>
          <a:bodyPr>
            <a:normAutofit fontScale="92500"/>
          </a:bodyPr>
          <a:lstStyle/>
          <a:p>
            <a:pPr marL="0" indent="0" algn="l">
              <a:buNone/>
            </a:pPr>
            <a:r>
              <a:rPr lang="en-US" b="0" i="0" dirty="0">
                <a:solidFill>
                  <a:srgbClr val="0D0D0D"/>
                </a:solidFill>
                <a:effectLst/>
                <a:latin typeface="Söhne"/>
              </a:rPr>
              <a:t>A type of experimental design used in statistical analysis:</a:t>
            </a:r>
          </a:p>
          <a:p>
            <a:pPr algn="l">
              <a:buFont typeface="+mj-lt"/>
              <a:buAutoNum type="arabicPeriod"/>
            </a:pPr>
            <a:r>
              <a:rPr lang="en-US" b="1" i="0" dirty="0">
                <a:solidFill>
                  <a:srgbClr val="0D0D0D"/>
                </a:solidFill>
                <a:effectLst/>
                <a:latin typeface="Söhne"/>
              </a:rPr>
              <a:t>One-way</a:t>
            </a:r>
            <a:r>
              <a:rPr lang="en-US" b="0" i="0" dirty="0">
                <a:solidFill>
                  <a:srgbClr val="0D0D0D"/>
                </a:solidFill>
                <a:effectLst/>
                <a:latin typeface="Söhne"/>
              </a:rPr>
              <a:t>: There is only one factor (genotype of strawberries) being studied. We want to determine if it has significant effect on the fruit yield.</a:t>
            </a:r>
          </a:p>
          <a:p>
            <a:pPr algn="l">
              <a:lnSpc>
                <a:spcPct val="100000"/>
              </a:lnSpc>
              <a:buFont typeface="+mj-lt"/>
              <a:buAutoNum type="arabicPeriod"/>
            </a:pPr>
            <a:r>
              <a:rPr lang="en-US" b="1" i="0" dirty="0">
                <a:solidFill>
                  <a:srgbClr val="0D0D0D"/>
                </a:solidFill>
                <a:effectLst/>
                <a:latin typeface="Söhne"/>
              </a:rPr>
              <a:t>Block</a:t>
            </a:r>
            <a:r>
              <a:rPr lang="en-US" b="0" i="0" dirty="0">
                <a:solidFill>
                  <a:srgbClr val="0D0D0D"/>
                </a:solidFill>
                <a:effectLst/>
                <a:latin typeface="Söhne"/>
              </a:rPr>
              <a:t>: The land  grouped into blocks. </a:t>
            </a:r>
            <a:r>
              <a:rPr lang="en-US" dirty="0">
                <a:solidFill>
                  <a:srgbClr val="0D0D0D"/>
                </a:solidFill>
                <a:latin typeface="Söhne"/>
              </a:rPr>
              <a:t>P</a:t>
            </a:r>
            <a:r>
              <a:rPr lang="en-US" b="0" i="0" dirty="0">
                <a:solidFill>
                  <a:srgbClr val="0D0D0D"/>
                </a:solidFill>
                <a:effectLst/>
                <a:latin typeface="Söhne"/>
              </a:rPr>
              <a:t>urpose:</a:t>
            </a:r>
          </a:p>
          <a:p>
            <a:pPr>
              <a:lnSpc>
                <a:spcPct val="100000"/>
              </a:lnSpc>
            </a:pPr>
            <a:r>
              <a:rPr lang="en-US" dirty="0">
                <a:solidFill>
                  <a:srgbClr val="0D0D0D"/>
                </a:solidFill>
                <a:latin typeface="Söhne"/>
              </a:rPr>
              <a:t>Ac</a:t>
            </a:r>
            <a:r>
              <a:rPr lang="en-US" b="0" i="0" dirty="0">
                <a:solidFill>
                  <a:srgbClr val="0D0D0D"/>
                </a:solidFill>
                <a:effectLst/>
                <a:latin typeface="Söhne"/>
              </a:rPr>
              <a:t>count for unwanted variability between plots of land (e.g., soil effects)</a:t>
            </a:r>
          </a:p>
          <a:p>
            <a:pPr>
              <a:lnSpc>
                <a:spcPct val="100000"/>
              </a:lnSpc>
            </a:pPr>
            <a:r>
              <a:rPr lang="en-US" dirty="0">
                <a:solidFill>
                  <a:srgbClr val="0D0D0D"/>
                </a:solidFill>
                <a:latin typeface="Söhne"/>
              </a:rPr>
              <a:t>I</a:t>
            </a:r>
            <a:r>
              <a:rPr lang="en-US" b="0" i="0" dirty="0">
                <a:solidFill>
                  <a:srgbClr val="0D0D0D"/>
                </a:solidFill>
                <a:effectLst/>
                <a:latin typeface="Söhne"/>
              </a:rPr>
              <a:t>ncrease the precision of the estimates of genotype effects. </a:t>
            </a:r>
            <a:endParaRPr lang="en-US" dirty="0">
              <a:solidFill>
                <a:srgbClr val="0D0D0D"/>
              </a:solidFill>
              <a:latin typeface="Söhne"/>
            </a:endParaRPr>
          </a:p>
          <a:p>
            <a:pPr marL="0" indent="0">
              <a:lnSpc>
                <a:spcPct val="100000"/>
              </a:lnSpc>
              <a:buNone/>
            </a:pPr>
            <a:r>
              <a:rPr lang="en-US" b="1" i="0" dirty="0">
                <a:solidFill>
                  <a:srgbClr val="0D0D0D"/>
                </a:solidFill>
                <a:effectLst/>
                <a:latin typeface="Söhne"/>
              </a:rPr>
              <a:t>3.Randomized</a:t>
            </a:r>
            <a:r>
              <a:rPr lang="en-US" b="0" i="0" dirty="0">
                <a:solidFill>
                  <a:srgbClr val="0D0D0D"/>
                </a:solidFill>
                <a:effectLst/>
                <a:latin typeface="Söhne"/>
              </a:rPr>
              <a:t>: The assignment of genotypes to plots of land is done randomly. This ensures that any observations are not due to systematic biases or other factors related to the plots of land.</a:t>
            </a:r>
          </a:p>
        </p:txBody>
      </p:sp>
    </p:spTree>
    <p:extLst>
      <p:ext uri="{BB962C8B-B14F-4D97-AF65-F5344CB8AC3E}">
        <p14:creationId xmlns:p14="http://schemas.microsoft.com/office/powerpoint/2010/main" val="49252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EF744A7-508C-B69C-47C5-7A24B5C51D38}"/>
              </a:ext>
            </a:extLst>
          </p:cNvPr>
          <p:cNvSpPr>
            <a:spLocks noGrp="1"/>
          </p:cNvSpPr>
          <p:nvPr>
            <p:ph idx="1"/>
          </p:nvPr>
        </p:nvSpPr>
        <p:spPr/>
        <p:txBody>
          <a:bodyPr>
            <a:normAutofit fontScale="55000" lnSpcReduction="20000"/>
          </a:bodyPr>
          <a:lstStyle/>
          <a:p>
            <a:r>
              <a:rPr lang="en-US" dirty="0"/>
              <a:t>In the context of this analysis, the land column is being treated as a blocking factor. Blocking is a design technique used to account for potential sources of variability that are not of primary interest in the study, but which may influence the response variable.</a:t>
            </a:r>
          </a:p>
          <a:p>
            <a:endParaRPr lang="en-US" dirty="0"/>
          </a:p>
          <a:p>
            <a:r>
              <a:rPr lang="en-US" dirty="0"/>
              <a:t>In the given scenario, the scientist is interested in studying how the genotype of a strawberry plant affects fruit yield. However, there are 10 plots of land, and each plot contains all three genotypes (AA, AB, BB). By treating land as a blocking factor, we are accounting for the variability between different plots of land.</a:t>
            </a:r>
          </a:p>
          <a:p>
            <a:endParaRPr lang="en-US" dirty="0"/>
          </a:p>
          <a:p>
            <a:r>
              <a:rPr lang="en-US" dirty="0"/>
              <a:t>Including land as a blocking factor in the model helps to control for potential differences between plots of land, such as soil fertility, sunlight exposure, or other environmental factors. This allows us to more accurately assess the effect of genotype on fruit yield by reducing the influence of these extraneous factors.</a:t>
            </a:r>
          </a:p>
          <a:p>
            <a:endParaRPr lang="en-US" dirty="0"/>
          </a:p>
          <a:p>
            <a:r>
              <a:rPr lang="en-US" dirty="0"/>
              <a:t>By specifying Error(land) in the ANOVA model, we are treating land as a random blocking factor, indicating that the plots of land were randomly selected from a larger population of possible plots. This helps to ensure that the conclusions drawn from the analysis are generalizable beyond the specific plots of land included in the study.</a:t>
            </a:r>
          </a:p>
          <a:p>
            <a:endParaRPr lang="en-US" dirty="0"/>
          </a:p>
          <a:p>
            <a:r>
              <a:rPr lang="en-US" dirty="0"/>
              <a:t>In summary, treating land as a blocking factor in the analysis helps to control for potential sources of variability and improves the validity of the conclusions drawn about the effect of genotype on fruit yield.</a:t>
            </a:r>
            <a:endParaRPr lang="de-CH" dirty="0"/>
          </a:p>
        </p:txBody>
      </p:sp>
    </p:spTree>
    <p:extLst>
      <p:ext uri="{BB962C8B-B14F-4D97-AF65-F5344CB8AC3E}">
        <p14:creationId xmlns:p14="http://schemas.microsoft.com/office/powerpoint/2010/main" val="297665120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2150</Words>
  <Application>Microsoft Office PowerPoint</Application>
  <PresentationFormat>Widescreen</PresentationFormat>
  <Paragraphs>130</Paragraphs>
  <Slides>14</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Office</vt:lpstr>
      <vt:lpstr>Exercise 11 of Applied  Biostatistics II</vt:lpstr>
      <vt:lpstr>Setup of the experiment</vt:lpstr>
      <vt:lpstr>Layout of the experiment</vt:lpstr>
      <vt:lpstr>PowerPoint Presentation</vt:lpstr>
      <vt:lpstr>PowerPoint Presentation</vt:lpstr>
      <vt:lpstr>PowerPoint Presentation</vt:lpstr>
      <vt:lpstr>a) Perform an ANOVA, assuming one-way randomized block design</vt:lpstr>
      <vt:lpstr>a) Perform an ANOVA, assuming one-way randomized block design</vt:lpstr>
      <vt:lpstr>PowerPoint Presentation</vt:lpstr>
      <vt:lpstr>a) Perform an ANOVA, assuming one-way randomized block design</vt:lpstr>
      <vt:lpstr>a) Perform an ANOVA, assuming one-way randomized block design</vt:lpstr>
      <vt:lpstr>b) Repeat the analysis of variance without taking into account land effects</vt:lpstr>
      <vt:lpstr>c) Compare the results in a) and b). Why are the degrees of freedom different? Which result would you use?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11 of Applied  Biostatistics II</dc:title>
  <dc:creator>Matthias Rubin</dc:creator>
  <cp:lastModifiedBy>H A</cp:lastModifiedBy>
  <cp:revision>36</cp:revision>
  <dcterms:created xsi:type="dcterms:W3CDTF">2024-04-02T15:02:36Z</dcterms:created>
  <dcterms:modified xsi:type="dcterms:W3CDTF">2024-04-09T13:11:22Z</dcterms:modified>
</cp:coreProperties>
</file>